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4" r:id="rId2"/>
  </p:sldMasterIdLst>
  <p:notesMasterIdLst>
    <p:notesMasterId r:id="rId29"/>
  </p:notesMasterIdLst>
  <p:sldIdLst>
    <p:sldId id="577" r:id="rId3"/>
    <p:sldId id="553" r:id="rId4"/>
    <p:sldId id="559" r:id="rId5"/>
    <p:sldId id="554" r:id="rId6"/>
    <p:sldId id="558" r:id="rId7"/>
    <p:sldId id="568" r:id="rId8"/>
    <p:sldId id="564" r:id="rId9"/>
    <p:sldId id="563" r:id="rId10"/>
    <p:sldId id="566" r:id="rId11"/>
    <p:sldId id="569" r:id="rId12"/>
    <p:sldId id="561" r:id="rId13"/>
    <p:sldId id="557" r:id="rId14"/>
    <p:sldId id="570" r:id="rId15"/>
    <p:sldId id="571" r:id="rId16"/>
    <p:sldId id="572" r:id="rId17"/>
    <p:sldId id="556" r:id="rId18"/>
    <p:sldId id="562" r:id="rId19"/>
    <p:sldId id="575" r:id="rId20"/>
    <p:sldId id="573" r:id="rId21"/>
    <p:sldId id="560" r:id="rId22"/>
    <p:sldId id="576" r:id="rId23"/>
    <p:sldId id="555" r:id="rId24"/>
    <p:sldId id="580" r:id="rId25"/>
    <p:sldId id="579" r:id="rId26"/>
    <p:sldId id="578" r:id="rId27"/>
    <p:sldId id="280" r:id="rId2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3CD"/>
    <a:srgbClr val="0099C2"/>
    <a:srgbClr val="69B308"/>
    <a:srgbClr val="FFFFFF"/>
    <a:srgbClr val="EAEAEA"/>
    <a:srgbClr val="0098BA"/>
    <a:srgbClr val="33CCCC"/>
    <a:srgbClr val="A1D66A"/>
    <a:srgbClr val="00999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27" autoAdjust="0"/>
    <p:restoredTop sz="96400" autoAdjust="0"/>
  </p:normalViewPr>
  <p:slideViewPr>
    <p:cSldViewPr snapToGrid="0">
      <p:cViewPr varScale="1">
        <p:scale>
          <a:sx n="100" d="100"/>
          <a:sy n="100" d="100"/>
        </p:scale>
        <p:origin x="60" y="2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NCHET Valéry" userId="93b29e0a-2b9c-4ccb-ad6d-ad99aec25c3c" providerId="ADAL" clId="{2E3CD635-3CDB-45DA-92CE-F38A289205AE}"/>
    <pc:docChg chg="undo custSel modSld">
      <pc:chgData name="BLANCHET Valéry" userId="93b29e0a-2b9c-4ccb-ad6d-ad99aec25c3c" providerId="ADAL" clId="{2E3CD635-3CDB-45DA-92CE-F38A289205AE}" dt="2021-12-22T14:53:23.021" v="77" actId="164"/>
      <pc:docMkLst>
        <pc:docMk/>
      </pc:docMkLst>
      <pc:sldChg chg="modSp mod">
        <pc:chgData name="BLANCHET Valéry" userId="93b29e0a-2b9c-4ccb-ad6d-ad99aec25c3c" providerId="ADAL" clId="{2E3CD635-3CDB-45DA-92CE-F38A289205AE}" dt="2021-12-20T12:16:48.896" v="15" actId="1076"/>
        <pc:sldMkLst>
          <pc:docMk/>
          <pc:sldMk cId="1769522171" sldId="491"/>
        </pc:sldMkLst>
        <pc:picChg chg="mod modCrop">
          <ac:chgData name="BLANCHET Valéry" userId="93b29e0a-2b9c-4ccb-ad6d-ad99aec25c3c" providerId="ADAL" clId="{2E3CD635-3CDB-45DA-92CE-F38A289205AE}" dt="2021-12-20T12:16:48.896" v="15" actId="1076"/>
          <ac:picMkLst>
            <pc:docMk/>
            <pc:sldMk cId="1769522171" sldId="491"/>
            <ac:picMk id="26" creationId="{C27F82C2-8211-44AA-AD03-9BC68E325357}"/>
          </ac:picMkLst>
        </pc:picChg>
      </pc:sldChg>
      <pc:sldChg chg="modAnim">
        <pc:chgData name="BLANCHET Valéry" userId="93b29e0a-2b9c-4ccb-ad6d-ad99aec25c3c" providerId="ADAL" clId="{2E3CD635-3CDB-45DA-92CE-F38A289205AE}" dt="2021-12-20T12:13:11.438" v="7"/>
        <pc:sldMkLst>
          <pc:docMk/>
          <pc:sldMk cId="4032491261" sldId="515"/>
        </pc:sldMkLst>
      </pc:sldChg>
      <pc:sldChg chg="modSp mod">
        <pc:chgData name="BLANCHET Valéry" userId="93b29e0a-2b9c-4ccb-ad6d-ad99aec25c3c" providerId="ADAL" clId="{2E3CD635-3CDB-45DA-92CE-F38A289205AE}" dt="2021-12-20T12:16:02.327" v="13" actId="122"/>
        <pc:sldMkLst>
          <pc:docMk/>
          <pc:sldMk cId="520753099" sldId="526"/>
        </pc:sldMkLst>
        <pc:spChg chg="mod">
          <ac:chgData name="BLANCHET Valéry" userId="93b29e0a-2b9c-4ccb-ad6d-ad99aec25c3c" providerId="ADAL" clId="{2E3CD635-3CDB-45DA-92CE-F38A289205AE}" dt="2021-12-20T12:16:02.327" v="13" actId="122"/>
          <ac:spMkLst>
            <pc:docMk/>
            <pc:sldMk cId="520753099" sldId="526"/>
            <ac:spMk id="41" creationId="{FAB57439-A682-4642-9D27-613A77692607}"/>
          </ac:spMkLst>
        </pc:spChg>
      </pc:sldChg>
      <pc:sldChg chg="modAnim">
        <pc:chgData name="BLANCHET Valéry" userId="93b29e0a-2b9c-4ccb-ad6d-ad99aec25c3c" providerId="ADAL" clId="{2E3CD635-3CDB-45DA-92CE-F38A289205AE}" dt="2021-12-20T12:14:08.361" v="9"/>
        <pc:sldMkLst>
          <pc:docMk/>
          <pc:sldMk cId="492908014" sldId="527"/>
        </pc:sldMkLst>
      </pc:sldChg>
      <pc:sldChg chg="modSp mod">
        <pc:chgData name="BLANCHET Valéry" userId="93b29e0a-2b9c-4ccb-ad6d-ad99aec25c3c" providerId="ADAL" clId="{2E3CD635-3CDB-45DA-92CE-F38A289205AE}" dt="2021-12-22T09:29:49.188" v="31" actId="14100"/>
        <pc:sldMkLst>
          <pc:docMk/>
          <pc:sldMk cId="770296294" sldId="530"/>
        </pc:sldMkLst>
        <pc:picChg chg="mod">
          <ac:chgData name="BLANCHET Valéry" userId="93b29e0a-2b9c-4ccb-ad6d-ad99aec25c3c" providerId="ADAL" clId="{2E3CD635-3CDB-45DA-92CE-F38A289205AE}" dt="2021-12-22T09:29:49.188" v="31" actId="14100"/>
          <ac:picMkLst>
            <pc:docMk/>
            <pc:sldMk cId="770296294" sldId="530"/>
            <ac:picMk id="15" creationId="{C7E6F54A-E51D-45D5-B666-6814BD2CBD47}"/>
          </ac:picMkLst>
        </pc:picChg>
      </pc:sldChg>
      <pc:sldChg chg="modSp mod">
        <pc:chgData name="BLANCHET Valéry" userId="93b29e0a-2b9c-4ccb-ad6d-ad99aec25c3c" providerId="ADAL" clId="{2E3CD635-3CDB-45DA-92CE-F38A289205AE}" dt="2021-12-22T09:14:18.094" v="29" actId="14100"/>
        <pc:sldMkLst>
          <pc:docMk/>
          <pc:sldMk cId="2587705806" sldId="532"/>
        </pc:sldMkLst>
        <pc:picChg chg="mod">
          <ac:chgData name="BLANCHET Valéry" userId="93b29e0a-2b9c-4ccb-ad6d-ad99aec25c3c" providerId="ADAL" clId="{2E3CD635-3CDB-45DA-92CE-F38A289205AE}" dt="2021-12-22T09:14:17.514" v="28" actId="1076"/>
          <ac:picMkLst>
            <pc:docMk/>
            <pc:sldMk cId="2587705806" sldId="532"/>
            <ac:picMk id="4" creationId="{835213BB-975A-4AC8-8C2E-573C176A0477}"/>
          </ac:picMkLst>
        </pc:picChg>
        <pc:picChg chg="mod">
          <ac:chgData name="BLANCHET Valéry" userId="93b29e0a-2b9c-4ccb-ad6d-ad99aec25c3c" providerId="ADAL" clId="{2E3CD635-3CDB-45DA-92CE-F38A289205AE}" dt="2021-12-22T09:14:18.094" v="29" actId="14100"/>
          <ac:picMkLst>
            <pc:docMk/>
            <pc:sldMk cId="2587705806" sldId="532"/>
            <ac:picMk id="9" creationId="{4EFCCCE4-AB5E-461A-863E-9F16F21E07EF}"/>
          </ac:picMkLst>
        </pc:picChg>
      </pc:sldChg>
      <pc:sldChg chg="addSp delSp mod">
        <pc:chgData name="BLANCHET Valéry" userId="93b29e0a-2b9c-4ccb-ad6d-ad99aec25c3c" providerId="ADAL" clId="{2E3CD635-3CDB-45DA-92CE-F38A289205AE}" dt="2021-12-22T10:34:31.634" v="33" actId="21"/>
        <pc:sldMkLst>
          <pc:docMk/>
          <pc:sldMk cId="1946925328" sldId="533"/>
        </pc:sldMkLst>
        <pc:picChg chg="add del">
          <ac:chgData name="BLANCHET Valéry" userId="93b29e0a-2b9c-4ccb-ad6d-ad99aec25c3c" providerId="ADAL" clId="{2E3CD635-3CDB-45DA-92CE-F38A289205AE}" dt="2021-12-22T10:34:31.634" v="33" actId="21"/>
          <ac:picMkLst>
            <pc:docMk/>
            <pc:sldMk cId="1946925328" sldId="533"/>
            <ac:picMk id="9" creationId="{D64C2AED-9769-4D8A-BB5B-FEC52F9121F8}"/>
          </ac:picMkLst>
        </pc:picChg>
        <pc:picChg chg="add del">
          <ac:chgData name="BLANCHET Valéry" userId="93b29e0a-2b9c-4ccb-ad6d-ad99aec25c3c" providerId="ADAL" clId="{2E3CD635-3CDB-45DA-92CE-F38A289205AE}" dt="2021-12-22T10:34:31.634" v="33" actId="21"/>
          <ac:picMkLst>
            <pc:docMk/>
            <pc:sldMk cId="1946925328" sldId="533"/>
            <ac:picMk id="11" creationId="{F6AB3A70-0A5B-46E8-828C-AA606C5DE4C9}"/>
          </ac:picMkLst>
        </pc:picChg>
        <pc:picChg chg="add del">
          <ac:chgData name="BLANCHET Valéry" userId="93b29e0a-2b9c-4ccb-ad6d-ad99aec25c3c" providerId="ADAL" clId="{2E3CD635-3CDB-45DA-92CE-F38A289205AE}" dt="2021-12-22T10:34:31.634" v="33" actId="21"/>
          <ac:picMkLst>
            <pc:docMk/>
            <pc:sldMk cId="1946925328" sldId="533"/>
            <ac:picMk id="12" creationId="{DD7E0D54-78EA-4BE9-AAD8-2032A4E7837E}"/>
          </ac:picMkLst>
        </pc:picChg>
      </pc:sldChg>
      <pc:sldChg chg="addSp delSp modSp mod">
        <pc:chgData name="BLANCHET Valéry" userId="93b29e0a-2b9c-4ccb-ad6d-ad99aec25c3c" providerId="ADAL" clId="{2E3CD635-3CDB-45DA-92CE-F38A289205AE}" dt="2021-12-22T14:53:23.021" v="77" actId="164"/>
        <pc:sldMkLst>
          <pc:docMk/>
          <pc:sldMk cId="3507193897" sldId="538"/>
        </pc:sldMkLst>
        <pc:spChg chg="add mod">
          <ac:chgData name="BLANCHET Valéry" userId="93b29e0a-2b9c-4ccb-ad6d-ad99aec25c3c" providerId="ADAL" clId="{2E3CD635-3CDB-45DA-92CE-F38A289205AE}" dt="2021-12-22T14:49:37.114" v="76" actId="113"/>
          <ac:spMkLst>
            <pc:docMk/>
            <pc:sldMk cId="3507193897" sldId="538"/>
            <ac:spMk id="20" creationId="{D2AEF76E-F448-4C17-8279-3099612C9C63}"/>
          </ac:spMkLst>
        </pc:spChg>
        <pc:grpChg chg="add mod">
          <ac:chgData name="BLANCHET Valéry" userId="93b29e0a-2b9c-4ccb-ad6d-ad99aec25c3c" providerId="ADAL" clId="{2E3CD635-3CDB-45DA-92CE-F38A289205AE}" dt="2021-12-22T14:53:23.021" v="77" actId="164"/>
          <ac:grpSpMkLst>
            <pc:docMk/>
            <pc:sldMk cId="3507193897" sldId="538"/>
            <ac:grpSpMk id="21" creationId="{D8CA6FD5-191B-4757-8799-C2D06BA7E8C6}"/>
          </ac:grpSpMkLst>
        </pc:grpChg>
        <pc:picChg chg="add mod modCrop">
          <ac:chgData name="BLANCHET Valéry" userId="93b29e0a-2b9c-4ccb-ad6d-ad99aec25c3c" providerId="ADAL" clId="{2E3CD635-3CDB-45DA-92CE-F38A289205AE}" dt="2021-12-22T14:49:10.268" v="62" actId="1076"/>
          <ac:picMkLst>
            <pc:docMk/>
            <pc:sldMk cId="3507193897" sldId="538"/>
            <ac:picMk id="13" creationId="{0C689802-8417-4788-8F45-EF40A71A98EA}"/>
          </ac:picMkLst>
        </pc:picChg>
        <pc:picChg chg="mod">
          <ac:chgData name="BLANCHET Valéry" userId="93b29e0a-2b9c-4ccb-ad6d-ad99aec25c3c" providerId="ADAL" clId="{2E3CD635-3CDB-45DA-92CE-F38A289205AE}" dt="2021-12-22T14:53:23.021" v="77" actId="164"/>
          <ac:picMkLst>
            <pc:docMk/>
            <pc:sldMk cId="3507193897" sldId="538"/>
            <ac:picMk id="17" creationId="{E3CEBE30-1031-40A5-A8A4-81DEBE0F8B69}"/>
          </ac:picMkLst>
        </pc:pic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4" creationId="{50532FCC-774A-4A18-BCA3-D188E22BFC17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8" creationId="{D37FAD9A-477D-44DD-BC80-FACE57657937}"/>
          </ac:cxnSpMkLst>
        </pc:cxnChg>
        <pc:cxnChg chg="add del mod">
          <ac:chgData name="BLANCHET Valéry" userId="93b29e0a-2b9c-4ccb-ad6d-ad99aec25c3c" providerId="ADAL" clId="{2E3CD635-3CDB-45DA-92CE-F38A289205AE}" dt="2021-12-22T14:31:44.209" v="45" actId="478"/>
          <ac:cxnSpMkLst>
            <pc:docMk/>
            <pc:sldMk cId="3507193897" sldId="538"/>
            <ac:cxnSpMk id="9" creationId="{237B9075-5A8B-492E-B9B7-C967DB8C4B20}"/>
          </ac:cxnSpMkLst>
        </pc:cxnChg>
        <pc:cxnChg chg="add del mod">
          <ac:chgData name="BLANCHET Valéry" userId="93b29e0a-2b9c-4ccb-ad6d-ad99aec25c3c" providerId="ADAL" clId="{2E3CD635-3CDB-45DA-92CE-F38A289205AE}" dt="2021-12-22T14:31:40.839" v="43" actId="478"/>
          <ac:cxnSpMkLst>
            <pc:docMk/>
            <pc:sldMk cId="3507193897" sldId="538"/>
            <ac:cxnSpMk id="10" creationId="{A1ACBBAF-DBFF-4CE6-9CB3-7854D990AB46}"/>
          </ac:cxnSpMkLst>
        </pc:cxnChg>
        <pc:cxnChg chg="add del mod">
          <ac:chgData name="BLANCHET Valéry" userId="93b29e0a-2b9c-4ccb-ad6d-ad99aec25c3c" providerId="ADAL" clId="{2E3CD635-3CDB-45DA-92CE-F38A289205AE}" dt="2021-12-22T14:31:42.601" v="44" actId="478"/>
          <ac:cxnSpMkLst>
            <pc:docMk/>
            <pc:sldMk cId="3507193897" sldId="538"/>
            <ac:cxnSpMk id="11" creationId="{4C6E4F2E-5C5C-470D-95BA-1B2BF9B358DC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12" creationId="{446389C3-415E-4BBD-905C-A2492AA8FF2E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14" creationId="{AE9A52DA-740E-45E5-A0E3-6D8424FE6F0D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15" creationId="{24E9ABB0-E8CB-449F-896C-86E825685A4A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16" creationId="{E91F4BD0-91AA-46FB-8AC5-AAD330933793}"/>
          </ac:cxnSpMkLst>
        </pc:cxnChg>
        <pc:cxnChg chg="add mod">
          <ac:chgData name="BLANCHET Valéry" userId="93b29e0a-2b9c-4ccb-ad6d-ad99aec25c3c" providerId="ADAL" clId="{2E3CD635-3CDB-45DA-92CE-F38A289205AE}" dt="2021-12-22T14:53:23.021" v="77" actId="164"/>
          <ac:cxnSpMkLst>
            <pc:docMk/>
            <pc:sldMk cId="3507193897" sldId="538"/>
            <ac:cxnSpMk id="18" creationId="{A0DDB78B-57CE-4175-A18F-08DBEAB049E3}"/>
          </ac:cxnSpMkLst>
        </pc:cxnChg>
      </pc:sldChg>
      <pc:sldChg chg="addSp modSp mod">
        <pc:chgData name="BLANCHET Valéry" userId="93b29e0a-2b9c-4ccb-ad6d-ad99aec25c3c" providerId="ADAL" clId="{2E3CD635-3CDB-45DA-92CE-F38A289205AE}" dt="2021-12-20T12:27:20.726" v="25" actId="14100"/>
        <pc:sldMkLst>
          <pc:docMk/>
          <pc:sldMk cId="1488887367" sldId="545"/>
        </pc:sldMkLst>
        <pc:picChg chg="mod modCrop">
          <ac:chgData name="BLANCHET Valéry" userId="93b29e0a-2b9c-4ccb-ad6d-ad99aec25c3c" providerId="ADAL" clId="{2E3CD635-3CDB-45DA-92CE-F38A289205AE}" dt="2021-12-20T12:26:58.375" v="21" actId="1076"/>
          <ac:picMkLst>
            <pc:docMk/>
            <pc:sldMk cId="1488887367" sldId="545"/>
            <ac:picMk id="5" creationId="{0E6DA77F-D846-4B00-867A-BD9988E725CD}"/>
          </ac:picMkLst>
        </pc:picChg>
        <pc:picChg chg="add mod modCrop">
          <ac:chgData name="BLANCHET Valéry" userId="93b29e0a-2b9c-4ccb-ad6d-ad99aec25c3c" providerId="ADAL" clId="{2E3CD635-3CDB-45DA-92CE-F38A289205AE}" dt="2021-12-20T12:26:58.375" v="21" actId="1076"/>
          <ac:picMkLst>
            <pc:docMk/>
            <pc:sldMk cId="1488887367" sldId="545"/>
            <ac:picMk id="6" creationId="{490AFC0C-EEEB-46E0-88E6-93845D7B0721}"/>
          </ac:picMkLst>
        </pc:picChg>
        <pc:picChg chg="mod">
          <ac:chgData name="BLANCHET Valéry" userId="93b29e0a-2b9c-4ccb-ad6d-ad99aec25c3c" providerId="ADAL" clId="{2E3CD635-3CDB-45DA-92CE-F38A289205AE}" dt="2021-12-20T12:27:20.726" v="25" actId="14100"/>
          <ac:picMkLst>
            <pc:docMk/>
            <pc:sldMk cId="1488887367" sldId="545"/>
            <ac:picMk id="9" creationId="{60DD4A4B-876A-401F-8345-EB9EC1C27F34}"/>
          </ac:picMkLst>
        </pc:picChg>
      </pc:sldChg>
    </pc:docChg>
  </pc:docChgLst>
  <pc:docChgLst>
    <pc:chgData name="MAIORANA Fabrice" userId="21f14d61-6ebe-449c-9c1c-5c5cddc16e2b" providerId="ADAL" clId="{3620846A-7EDF-4B34-9729-74C23A27CF5E}"/>
    <pc:docChg chg="delSld modSld">
      <pc:chgData name="MAIORANA Fabrice" userId="21f14d61-6ebe-449c-9c1c-5c5cddc16e2b" providerId="ADAL" clId="{3620846A-7EDF-4B34-9729-74C23A27CF5E}" dt="2022-03-25T09:01:40.989" v="17" actId="20577"/>
      <pc:docMkLst>
        <pc:docMk/>
      </pc:docMkLst>
      <pc:sldChg chg="modSp mod">
        <pc:chgData name="MAIORANA Fabrice" userId="21f14d61-6ebe-449c-9c1c-5c5cddc16e2b" providerId="ADAL" clId="{3620846A-7EDF-4B34-9729-74C23A27CF5E}" dt="2022-03-25T09:01:40.989" v="17" actId="20577"/>
        <pc:sldMkLst>
          <pc:docMk/>
          <pc:sldMk cId="264236342" sldId="555"/>
        </pc:sldMkLst>
        <pc:graphicFrameChg chg="mod modGraphic">
          <ac:chgData name="MAIORANA Fabrice" userId="21f14d61-6ebe-449c-9c1c-5c5cddc16e2b" providerId="ADAL" clId="{3620846A-7EDF-4B34-9729-74C23A27CF5E}" dt="2022-03-25T09:01:40.989" v="17" actId="20577"/>
          <ac:graphicFrameMkLst>
            <pc:docMk/>
            <pc:sldMk cId="264236342" sldId="555"/>
            <ac:graphicFrameMk id="8" creationId="{DA4E3D5F-5165-4AF4-9884-BADDF767727A}"/>
          </ac:graphicFrameMkLst>
        </pc:graphicFrameChg>
      </pc:sldChg>
      <pc:sldChg chg="modSp mod">
        <pc:chgData name="MAIORANA Fabrice" userId="21f14d61-6ebe-449c-9c1c-5c5cddc16e2b" providerId="ADAL" clId="{3620846A-7EDF-4B34-9729-74C23A27CF5E}" dt="2022-03-25T08:56:26.659" v="13" actId="6549"/>
        <pc:sldMkLst>
          <pc:docMk/>
          <pc:sldMk cId="778276231" sldId="580"/>
        </pc:sldMkLst>
        <pc:graphicFrameChg chg="modGraphic">
          <ac:chgData name="MAIORANA Fabrice" userId="21f14d61-6ebe-449c-9c1c-5c5cddc16e2b" providerId="ADAL" clId="{3620846A-7EDF-4B34-9729-74C23A27CF5E}" dt="2022-03-25T08:56:26.659" v="13" actId="6549"/>
          <ac:graphicFrameMkLst>
            <pc:docMk/>
            <pc:sldMk cId="778276231" sldId="580"/>
            <ac:graphicFrameMk id="8" creationId="{1F09BD69-3B89-49D6-ACE2-0752837EDD05}"/>
          </ac:graphicFrameMkLst>
        </pc:graphicFrameChg>
      </pc:sldChg>
      <pc:sldChg chg="del">
        <pc:chgData name="MAIORANA Fabrice" userId="21f14d61-6ebe-449c-9c1c-5c5cddc16e2b" providerId="ADAL" clId="{3620846A-7EDF-4B34-9729-74C23A27CF5E}" dt="2022-03-25T08:55:23.605" v="0" actId="47"/>
        <pc:sldMkLst>
          <pc:docMk/>
          <pc:sldMk cId="172145399" sldId="581"/>
        </pc:sldMkLst>
      </pc:sldChg>
    </pc:docChg>
  </pc:docChgLst>
  <pc:docChgLst>
    <pc:chgData name="MAIORANA Fabrice" userId="21f14d61-6ebe-449c-9c1c-5c5cddc16e2b" providerId="ADAL" clId="{40ED6404-8A41-4CE2-BEBA-6A459F0D0F1F}"/>
    <pc:docChg chg="undo custSel addSld delSld modSld sldOrd">
      <pc:chgData name="MAIORANA Fabrice" userId="21f14d61-6ebe-449c-9c1c-5c5cddc16e2b" providerId="ADAL" clId="{40ED6404-8A41-4CE2-BEBA-6A459F0D0F1F}" dt="2022-03-25T08:50:29.394" v="4414" actId="313"/>
      <pc:docMkLst>
        <pc:docMk/>
      </pc:docMkLst>
      <pc:sldChg chg="modTransition">
        <pc:chgData name="MAIORANA Fabrice" userId="21f14d61-6ebe-449c-9c1c-5c5cddc16e2b" providerId="ADAL" clId="{40ED6404-8A41-4CE2-BEBA-6A459F0D0F1F}" dt="2022-03-24T12:23:35.104" v="2717"/>
        <pc:sldMkLst>
          <pc:docMk/>
          <pc:sldMk cId="1677527733" sldId="280"/>
        </pc:sldMkLst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638553199" sldId="553"/>
        </pc:sldMkLst>
        <pc:spChg chg="mod">
          <ac:chgData name="MAIORANA Fabrice" userId="21f14d61-6ebe-449c-9c1c-5c5cddc16e2b" providerId="ADAL" clId="{40ED6404-8A41-4CE2-BEBA-6A459F0D0F1F}" dt="2022-03-01T14:24:13.755" v="639" actId="20577"/>
          <ac:spMkLst>
            <pc:docMk/>
            <pc:sldMk cId="638553199" sldId="553"/>
            <ac:spMk id="6" creationId="{E2AC0217-5183-4A50-8B84-F0518A7A82FC}"/>
          </ac:spMkLst>
        </pc:spChg>
        <pc:spChg chg="mod">
          <ac:chgData name="MAIORANA Fabrice" userId="21f14d61-6ebe-449c-9c1c-5c5cddc16e2b" providerId="ADAL" clId="{40ED6404-8A41-4CE2-BEBA-6A459F0D0F1F}" dt="2022-03-01T14:20:29.895" v="229" actId="20577"/>
          <ac:spMkLst>
            <pc:docMk/>
            <pc:sldMk cId="638553199" sldId="553"/>
            <ac:spMk id="7" creationId="{1DBC5C9A-8E69-493B-AD18-367B09914B81}"/>
          </ac:spMkLst>
        </pc:spChg>
      </pc:sldChg>
      <pc:sldChg chg="modSp mod modTransition">
        <pc:chgData name="MAIORANA Fabrice" userId="21f14d61-6ebe-449c-9c1c-5c5cddc16e2b" providerId="ADAL" clId="{40ED6404-8A41-4CE2-BEBA-6A459F0D0F1F}" dt="2022-03-24T12:26:40.083" v="2773" actId="113"/>
        <pc:sldMkLst>
          <pc:docMk/>
          <pc:sldMk cId="3091356070" sldId="554"/>
        </pc:sldMkLst>
        <pc:spChg chg="mod">
          <ac:chgData name="MAIORANA Fabrice" userId="21f14d61-6ebe-449c-9c1c-5c5cddc16e2b" providerId="ADAL" clId="{40ED6404-8A41-4CE2-BEBA-6A459F0D0F1F}" dt="2022-03-01T14:24:24.065" v="656" actId="20577"/>
          <ac:spMkLst>
            <pc:docMk/>
            <pc:sldMk cId="3091356070" sldId="554"/>
            <ac:spMk id="13" creationId="{6C8C4FD1-A1EA-4271-9A4E-63BC7AB57424}"/>
          </ac:spMkLst>
        </pc:spChg>
        <pc:graphicFrameChg chg="mod modGraphic">
          <ac:chgData name="MAIORANA Fabrice" userId="21f14d61-6ebe-449c-9c1c-5c5cddc16e2b" providerId="ADAL" clId="{40ED6404-8A41-4CE2-BEBA-6A459F0D0F1F}" dt="2022-03-24T12:26:40.083" v="2773" actId="113"/>
          <ac:graphicFrameMkLst>
            <pc:docMk/>
            <pc:sldMk cId="3091356070" sldId="554"/>
            <ac:graphicFrameMk id="8" creationId="{9841F97E-8419-47D2-BC6B-4DA4F614B648}"/>
          </ac:graphicFrameMkLst>
        </pc:graphicFrame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264236342" sldId="555"/>
        </pc:sldMkLst>
        <pc:spChg chg="mod">
          <ac:chgData name="MAIORANA Fabrice" userId="21f14d61-6ebe-449c-9c1c-5c5cddc16e2b" providerId="ADAL" clId="{40ED6404-8A41-4CE2-BEBA-6A459F0D0F1F}" dt="2022-03-01T14:54:36.613" v="1895" actId="20577"/>
          <ac:spMkLst>
            <pc:docMk/>
            <pc:sldMk cId="264236342" sldId="555"/>
            <ac:spMk id="7" creationId="{4C33B510-A77A-4DE6-BEC2-84664A3E8EA9}"/>
          </ac:spMkLst>
        </pc:spChg>
        <pc:graphicFrameChg chg="mod modGraphic">
          <ac:chgData name="MAIORANA Fabrice" userId="21f14d61-6ebe-449c-9c1c-5c5cddc16e2b" providerId="ADAL" clId="{40ED6404-8A41-4CE2-BEBA-6A459F0D0F1F}" dt="2022-03-01T14:58:05.296" v="1951" actId="20577"/>
          <ac:graphicFrameMkLst>
            <pc:docMk/>
            <pc:sldMk cId="264236342" sldId="555"/>
            <ac:graphicFrameMk id="8" creationId="{DA4E3D5F-5165-4AF4-9884-BADDF767727A}"/>
          </ac:graphicFrameMkLst>
        </pc:graphicFrameChg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3447293894" sldId="556"/>
        </pc:sldMkLst>
        <pc:spChg chg="mod">
          <ac:chgData name="MAIORANA Fabrice" userId="21f14d61-6ebe-449c-9c1c-5c5cddc16e2b" providerId="ADAL" clId="{40ED6404-8A41-4CE2-BEBA-6A459F0D0F1F}" dt="2022-03-01T14:36:35.724" v="1364" actId="20577"/>
          <ac:spMkLst>
            <pc:docMk/>
            <pc:sldMk cId="3447293894" sldId="556"/>
            <ac:spMk id="21" creationId="{C314AFB1-63DE-4770-880E-2F07F468E807}"/>
          </ac:spMkLst>
        </pc:spChg>
        <pc:spChg chg="mod">
          <ac:chgData name="MAIORANA Fabrice" userId="21f14d61-6ebe-449c-9c1c-5c5cddc16e2b" providerId="ADAL" clId="{40ED6404-8A41-4CE2-BEBA-6A459F0D0F1F}" dt="2022-03-01T14:36:41.732" v="1373" actId="20577"/>
          <ac:spMkLst>
            <pc:docMk/>
            <pc:sldMk cId="3447293894" sldId="556"/>
            <ac:spMk id="26" creationId="{5728D1E2-1E79-4748-97BA-2585F571985E}"/>
          </ac:spMkLst>
        </pc:spChg>
        <pc:spChg chg="mod">
          <ac:chgData name="MAIORANA Fabrice" userId="21f14d61-6ebe-449c-9c1c-5c5cddc16e2b" providerId="ADAL" clId="{40ED6404-8A41-4CE2-BEBA-6A459F0D0F1F}" dt="2022-03-01T14:36:46.558" v="1380" actId="20577"/>
          <ac:spMkLst>
            <pc:docMk/>
            <pc:sldMk cId="3447293894" sldId="556"/>
            <ac:spMk id="27" creationId="{D6A570A1-7B8B-4E81-B57E-B104AA017C13}"/>
          </ac:spMkLst>
        </pc:spChg>
        <pc:spChg chg="mod">
          <ac:chgData name="MAIORANA Fabrice" userId="21f14d61-6ebe-449c-9c1c-5c5cddc16e2b" providerId="ADAL" clId="{40ED6404-8A41-4CE2-BEBA-6A459F0D0F1F}" dt="2022-03-01T14:36:50.735" v="1387" actId="20577"/>
          <ac:spMkLst>
            <pc:docMk/>
            <pc:sldMk cId="3447293894" sldId="556"/>
            <ac:spMk id="28" creationId="{FA861E55-686B-43D7-8606-BCF25554D70B}"/>
          </ac:spMkLst>
        </pc:spChg>
        <pc:spChg chg="mod">
          <ac:chgData name="MAIORANA Fabrice" userId="21f14d61-6ebe-449c-9c1c-5c5cddc16e2b" providerId="ADAL" clId="{40ED6404-8A41-4CE2-BEBA-6A459F0D0F1F}" dt="2022-03-01T14:36:54.974" v="1394" actId="20577"/>
          <ac:spMkLst>
            <pc:docMk/>
            <pc:sldMk cId="3447293894" sldId="556"/>
            <ac:spMk id="29" creationId="{05EAD0C9-5D3C-4015-AABE-563C6B737379}"/>
          </ac:spMkLst>
        </pc:spChg>
        <pc:spChg chg="mod">
          <ac:chgData name="MAIORANA Fabrice" userId="21f14d61-6ebe-449c-9c1c-5c5cddc16e2b" providerId="ADAL" clId="{40ED6404-8A41-4CE2-BEBA-6A459F0D0F1F}" dt="2022-03-01T14:40:22.915" v="1414" actId="20577"/>
          <ac:spMkLst>
            <pc:docMk/>
            <pc:sldMk cId="3447293894" sldId="556"/>
            <ac:spMk id="31" creationId="{ED74F91B-67D7-40D3-B53B-FF43D10A0B91}"/>
          </ac:spMkLst>
        </pc:spChg>
        <pc:spChg chg="mod">
          <ac:chgData name="MAIORANA Fabrice" userId="21f14d61-6ebe-449c-9c1c-5c5cddc16e2b" providerId="ADAL" clId="{40ED6404-8A41-4CE2-BEBA-6A459F0D0F1F}" dt="2022-03-01T14:41:05.753" v="1477" actId="1038"/>
          <ac:spMkLst>
            <pc:docMk/>
            <pc:sldMk cId="3447293894" sldId="556"/>
            <ac:spMk id="33" creationId="{A00F2FF7-E94D-407A-BF5F-4A9B772B9D5D}"/>
          </ac:spMkLst>
        </pc:spChg>
        <pc:spChg chg="mod">
          <ac:chgData name="MAIORANA Fabrice" userId="21f14d61-6ebe-449c-9c1c-5c5cddc16e2b" providerId="ADAL" clId="{40ED6404-8A41-4CE2-BEBA-6A459F0D0F1F}" dt="2022-03-01T14:42:26.167" v="1561" actId="14100"/>
          <ac:spMkLst>
            <pc:docMk/>
            <pc:sldMk cId="3447293894" sldId="556"/>
            <ac:spMk id="35" creationId="{6D666692-2B4D-4FDF-BC8F-26F48EB0756A}"/>
          </ac:spMkLst>
        </pc:spChg>
        <pc:spChg chg="mod">
          <ac:chgData name="MAIORANA Fabrice" userId="21f14d61-6ebe-449c-9c1c-5c5cddc16e2b" providerId="ADAL" clId="{40ED6404-8A41-4CE2-BEBA-6A459F0D0F1F}" dt="2022-03-01T14:42:47.214" v="1584" actId="14100"/>
          <ac:spMkLst>
            <pc:docMk/>
            <pc:sldMk cId="3447293894" sldId="556"/>
            <ac:spMk id="37" creationId="{9E45F890-400E-4A20-8005-788D077C6D24}"/>
          </ac:spMkLst>
        </pc:spChg>
        <pc:picChg chg="mod">
          <ac:chgData name="MAIORANA Fabrice" userId="21f14d61-6ebe-449c-9c1c-5c5cddc16e2b" providerId="ADAL" clId="{40ED6404-8A41-4CE2-BEBA-6A459F0D0F1F}" dt="2022-03-01T14:41:20.313" v="1484" actId="1038"/>
          <ac:picMkLst>
            <pc:docMk/>
            <pc:sldMk cId="3447293894" sldId="556"/>
            <ac:picMk id="24" creationId="{6EBDBEA8-BB59-412D-90BF-9D96447F6152}"/>
          </ac:picMkLst>
        </pc:picChg>
        <pc:picChg chg="mod">
          <ac:chgData name="MAIORANA Fabrice" userId="21f14d61-6ebe-449c-9c1c-5c5cddc16e2b" providerId="ADAL" clId="{40ED6404-8A41-4CE2-BEBA-6A459F0D0F1F}" dt="2022-03-01T14:42:31.160" v="1563" actId="1038"/>
          <ac:picMkLst>
            <pc:docMk/>
            <pc:sldMk cId="3447293894" sldId="556"/>
            <ac:picMk id="25" creationId="{C5716F3C-33FC-4E8B-AF14-937DEAE5331A}"/>
          </ac:picMkLst>
        </pc:pic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2908784152" sldId="557"/>
        </pc:sldMkLst>
        <pc:spChg chg="mod">
          <ac:chgData name="MAIORANA Fabrice" userId="21f14d61-6ebe-449c-9c1c-5c5cddc16e2b" providerId="ADAL" clId="{40ED6404-8A41-4CE2-BEBA-6A459F0D0F1F}" dt="2022-03-01T14:33:43.397" v="1275" actId="14100"/>
          <ac:spMkLst>
            <pc:docMk/>
            <pc:sldMk cId="2908784152" sldId="557"/>
            <ac:spMk id="5" creationId="{09ED36B3-0F62-4F32-8AB7-FC6BC640118B}"/>
          </ac:spMkLst>
        </pc:spChg>
        <pc:spChg chg="mod">
          <ac:chgData name="MAIORANA Fabrice" userId="21f14d61-6ebe-449c-9c1c-5c5cddc16e2b" providerId="ADAL" clId="{40ED6404-8A41-4CE2-BEBA-6A459F0D0F1F}" dt="2022-03-01T14:32:16.694" v="1236" actId="20577"/>
          <ac:spMkLst>
            <pc:docMk/>
            <pc:sldMk cId="2908784152" sldId="557"/>
            <ac:spMk id="6" creationId="{E2AC0217-5183-4A50-8B84-F0518A7A82FC}"/>
          </ac:spMkLst>
        </pc:spChg>
        <pc:spChg chg="mod">
          <ac:chgData name="MAIORANA Fabrice" userId="21f14d61-6ebe-449c-9c1c-5c5cddc16e2b" providerId="ADAL" clId="{40ED6404-8A41-4CE2-BEBA-6A459F0D0F1F}" dt="2022-03-01T14:32:29.340" v="1237" actId="14100"/>
          <ac:spMkLst>
            <pc:docMk/>
            <pc:sldMk cId="2908784152" sldId="557"/>
            <ac:spMk id="7" creationId="{45F18935-8D4C-4842-BE6B-16D0AF8226C3}"/>
          </ac:spMkLst>
        </pc:spChg>
      </pc:sldChg>
      <pc:sldChg chg="addSp modSp mod modTransition modAnim">
        <pc:chgData name="MAIORANA Fabrice" userId="21f14d61-6ebe-449c-9c1c-5c5cddc16e2b" providerId="ADAL" clId="{40ED6404-8A41-4CE2-BEBA-6A459F0D0F1F}" dt="2022-03-24T12:49:43.897" v="2968"/>
        <pc:sldMkLst>
          <pc:docMk/>
          <pc:sldMk cId="3186074966" sldId="558"/>
        </pc:sldMkLst>
        <pc:spChg chg="mod">
          <ac:chgData name="MAIORANA Fabrice" userId="21f14d61-6ebe-449c-9c1c-5c5cddc16e2b" providerId="ADAL" clId="{40ED6404-8A41-4CE2-BEBA-6A459F0D0F1F}" dt="2022-03-24T12:47:41.516" v="2896" actId="14100"/>
          <ac:spMkLst>
            <pc:docMk/>
            <pc:sldMk cId="3186074966" sldId="558"/>
            <ac:spMk id="7" creationId="{C7B3DB35-BA40-4717-8EED-E7F32618B4D3}"/>
          </ac:spMkLst>
        </pc:spChg>
        <pc:spChg chg="mod">
          <ac:chgData name="MAIORANA Fabrice" userId="21f14d61-6ebe-449c-9c1c-5c5cddc16e2b" providerId="ADAL" clId="{40ED6404-8A41-4CE2-BEBA-6A459F0D0F1F}" dt="2022-03-01T14:58:49.613" v="1970" actId="20577"/>
          <ac:spMkLst>
            <pc:docMk/>
            <pc:sldMk cId="3186074966" sldId="558"/>
            <ac:spMk id="8" creationId="{5738499D-B0CB-416B-AE6D-C9CDE138B328}"/>
          </ac:spMkLst>
        </pc:spChg>
        <pc:grpChg chg="add mod">
          <ac:chgData name="MAIORANA Fabrice" userId="21f14d61-6ebe-449c-9c1c-5c5cddc16e2b" providerId="ADAL" clId="{40ED6404-8A41-4CE2-BEBA-6A459F0D0F1F}" dt="2022-03-24T12:49:14.932" v="2966" actId="164"/>
          <ac:grpSpMkLst>
            <pc:docMk/>
            <pc:sldMk cId="3186074966" sldId="558"/>
            <ac:grpSpMk id="9" creationId="{157EB63D-8794-469F-AA05-98D43837AB74}"/>
          </ac:grpSpMkLst>
        </pc:grpChg>
        <pc:grpChg chg="add mod">
          <ac:chgData name="MAIORANA Fabrice" userId="21f14d61-6ebe-449c-9c1c-5c5cddc16e2b" providerId="ADAL" clId="{40ED6404-8A41-4CE2-BEBA-6A459F0D0F1F}" dt="2022-03-24T12:49:14.932" v="2966" actId="164"/>
          <ac:grpSpMkLst>
            <pc:docMk/>
            <pc:sldMk cId="3186074966" sldId="558"/>
            <ac:grpSpMk id="14" creationId="{A8BF7A3F-0B35-476D-94FF-399630891453}"/>
          </ac:grpSpMkLst>
        </pc:grpChg>
        <pc:graphicFrameChg chg="mod modGraphic">
          <ac:chgData name="MAIORANA Fabrice" userId="21f14d61-6ebe-449c-9c1c-5c5cddc16e2b" providerId="ADAL" clId="{40ED6404-8A41-4CE2-BEBA-6A459F0D0F1F}" dt="2022-03-01T15:25:29.810" v="2309" actId="20577"/>
          <ac:graphicFrameMkLst>
            <pc:docMk/>
            <pc:sldMk cId="3186074966" sldId="558"/>
            <ac:graphicFrameMk id="4" creationId="{31D8A002-B15C-4DAB-8B07-CC8C7C5B285D}"/>
          </ac:graphicFrameMkLst>
        </pc:graphicFrameChg>
        <pc:picChg chg="add mod">
          <ac:chgData name="MAIORANA Fabrice" userId="21f14d61-6ebe-449c-9c1c-5c5cddc16e2b" providerId="ADAL" clId="{40ED6404-8A41-4CE2-BEBA-6A459F0D0F1F}" dt="2022-03-24T12:48:27.985" v="2926" actId="1076"/>
          <ac:picMkLst>
            <pc:docMk/>
            <pc:sldMk cId="3186074966" sldId="558"/>
            <ac:picMk id="1026" creationId="{9125A0C4-D94C-43A0-91CF-9EFB70A77677}"/>
          </ac:picMkLst>
        </pc:picChg>
        <pc:picChg chg="add mod">
          <ac:chgData name="MAIORANA Fabrice" userId="21f14d61-6ebe-449c-9c1c-5c5cddc16e2b" providerId="ADAL" clId="{40ED6404-8A41-4CE2-BEBA-6A459F0D0F1F}" dt="2022-03-24T12:48:27.985" v="2926" actId="1076"/>
          <ac:picMkLst>
            <pc:docMk/>
            <pc:sldMk cId="3186074966" sldId="558"/>
            <ac:picMk id="1028" creationId="{DB4B850F-04BA-4C0C-A2A7-4AF40C95CC1F}"/>
          </ac:picMkLst>
        </pc:picChg>
        <pc:cxnChg chg="add mod">
          <ac:chgData name="MAIORANA Fabrice" userId="21f14d61-6ebe-449c-9c1c-5c5cddc16e2b" providerId="ADAL" clId="{40ED6404-8A41-4CE2-BEBA-6A459F0D0F1F}" dt="2022-03-24T12:48:27.985" v="2926" actId="1076"/>
          <ac:cxnSpMkLst>
            <pc:docMk/>
            <pc:sldMk cId="3186074966" sldId="558"/>
            <ac:cxnSpMk id="3" creationId="{111CEF84-A015-42BC-82F4-F03D3421F771}"/>
          </ac:cxnSpMkLst>
        </pc:cxnChg>
        <pc:cxnChg chg="add mod">
          <ac:chgData name="MAIORANA Fabrice" userId="21f14d61-6ebe-449c-9c1c-5c5cddc16e2b" providerId="ADAL" clId="{40ED6404-8A41-4CE2-BEBA-6A459F0D0F1F}" dt="2022-03-24T12:49:14.932" v="2966" actId="164"/>
          <ac:cxnSpMkLst>
            <pc:docMk/>
            <pc:sldMk cId="3186074966" sldId="558"/>
            <ac:cxnSpMk id="6" creationId="{225C8BE4-D6DF-4254-BD65-8A4749726DD4}"/>
          </ac:cxnSpMkLst>
        </pc:cxn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2533389363" sldId="559"/>
        </pc:sldMkLst>
        <pc:spChg chg="mod">
          <ac:chgData name="MAIORANA Fabrice" userId="21f14d61-6ebe-449c-9c1c-5c5cddc16e2b" providerId="ADAL" clId="{40ED6404-8A41-4CE2-BEBA-6A459F0D0F1F}" dt="2022-03-01T14:23:59.725" v="627" actId="20577"/>
          <ac:spMkLst>
            <pc:docMk/>
            <pc:sldMk cId="2533389363" sldId="559"/>
            <ac:spMk id="9" creationId="{B99EF4EC-7915-4BD7-BAF3-171F3AA21BE2}"/>
          </ac:spMkLst>
        </pc:spChg>
        <pc:graphicFrameChg chg="modGraphic">
          <ac:chgData name="MAIORANA Fabrice" userId="21f14d61-6ebe-449c-9c1c-5c5cddc16e2b" providerId="ADAL" clId="{40ED6404-8A41-4CE2-BEBA-6A459F0D0F1F}" dt="2022-03-01T14:23:47.589" v="618" actId="20577"/>
          <ac:graphicFrameMkLst>
            <pc:docMk/>
            <pc:sldMk cId="2533389363" sldId="559"/>
            <ac:graphicFrameMk id="17" creationId="{D47E6361-F320-4C43-B461-60179A0FE1C9}"/>
          </ac:graphicFrameMkLst>
        </pc:graphicFrameChg>
      </pc:sldChg>
      <pc:sldChg chg="modTransition">
        <pc:chgData name="MAIORANA Fabrice" userId="21f14d61-6ebe-449c-9c1c-5c5cddc16e2b" providerId="ADAL" clId="{40ED6404-8A41-4CE2-BEBA-6A459F0D0F1F}" dt="2022-03-24T12:23:35.104" v="2717"/>
        <pc:sldMkLst>
          <pc:docMk/>
          <pc:sldMk cId="928373814" sldId="560"/>
        </pc:sldMkLst>
      </pc:sldChg>
      <pc:sldChg chg="modTransition">
        <pc:chgData name="MAIORANA Fabrice" userId="21f14d61-6ebe-449c-9c1c-5c5cddc16e2b" providerId="ADAL" clId="{40ED6404-8A41-4CE2-BEBA-6A459F0D0F1F}" dt="2022-03-24T12:23:35.104" v="2717"/>
        <pc:sldMkLst>
          <pc:docMk/>
          <pc:sldMk cId="2468896725" sldId="561"/>
        </pc:sldMkLst>
      </pc:sldChg>
      <pc:sldChg chg="or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3785084328" sldId="562"/>
        </pc:sldMkLst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2306898503" sldId="563"/>
        </pc:sldMkLst>
        <pc:spChg chg="mod">
          <ac:chgData name="MAIORANA Fabrice" userId="21f14d61-6ebe-449c-9c1c-5c5cddc16e2b" providerId="ADAL" clId="{40ED6404-8A41-4CE2-BEBA-6A459F0D0F1F}" dt="2022-03-01T14:29:32.524" v="1121" actId="20577"/>
          <ac:spMkLst>
            <pc:docMk/>
            <pc:sldMk cId="2306898503" sldId="563"/>
            <ac:spMk id="9" creationId="{43CE116C-B491-4F6D-A8D8-C7D83A5E4C56}"/>
          </ac:spMkLst>
        </pc:spChg>
        <pc:spChg chg="mod">
          <ac:chgData name="MAIORANA Fabrice" userId="21f14d61-6ebe-449c-9c1c-5c5cddc16e2b" providerId="ADAL" clId="{40ED6404-8A41-4CE2-BEBA-6A459F0D0F1F}" dt="2022-03-01T14:29:09.861" v="1089" actId="20577"/>
          <ac:spMkLst>
            <pc:docMk/>
            <pc:sldMk cId="2306898503" sldId="563"/>
            <ac:spMk id="10" creationId="{56E7A7F5-9303-41A4-AE60-5116E7A883C8}"/>
          </ac:spMkLst>
        </pc:spChg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1792453993" sldId="564"/>
        </pc:sldMkLst>
        <pc:spChg chg="mod">
          <ac:chgData name="MAIORANA Fabrice" userId="21f14d61-6ebe-449c-9c1c-5c5cddc16e2b" providerId="ADAL" clId="{40ED6404-8A41-4CE2-BEBA-6A459F0D0F1F}" dt="2022-03-01T14:28:19.343" v="1048" actId="20577"/>
          <ac:spMkLst>
            <pc:docMk/>
            <pc:sldMk cId="1792453993" sldId="564"/>
            <ac:spMk id="10" creationId="{56E7A7F5-9303-41A4-AE60-5116E7A883C8}"/>
          </ac:spMkLst>
        </pc:spChg>
        <pc:spChg chg="mod">
          <ac:chgData name="MAIORANA Fabrice" userId="21f14d61-6ebe-449c-9c1c-5c5cddc16e2b" providerId="ADAL" clId="{40ED6404-8A41-4CE2-BEBA-6A459F0D0F1F}" dt="2022-03-01T14:29:22.476" v="1101" actId="20577"/>
          <ac:spMkLst>
            <pc:docMk/>
            <pc:sldMk cId="1792453993" sldId="564"/>
            <ac:spMk id="13" creationId="{17B427A5-A3BC-416E-8B06-FC9DCA9012AC}"/>
          </ac:spMkLst>
        </pc:spChg>
      </pc:sldChg>
      <pc:sldChg chg="addSp 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1659717499" sldId="566"/>
        </pc:sldMkLst>
        <pc:spChg chg="mod">
          <ac:chgData name="MAIORANA Fabrice" userId="21f14d61-6ebe-449c-9c1c-5c5cddc16e2b" providerId="ADAL" clId="{40ED6404-8A41-4CE2-BEBA-6A459F0D0F1F}" dt="2022-03-01T14:29:40.382" v="1133" actId="20577"/>
          <ac:spMkLst>
            <pc:docMk/>
            <pc:sldMk cId="1659717499" sldId="566"/>
            <ac:spMk id="8" creationId="{EDAA5D64-78AE-49E5-B9E5-353D719F2CA5}"/>
          </ac:spMkLst>
        </pc:spChg>
        <pc:spChg chg="mod">
          <ac:chgData name="MAIORANA Fabrice" userId="21f14d61-6ebe-449c-9c1c-5c5cddc16e2b" providerId="ADAL" clId="{40ED6404-8A41-4CE2-BEBA-6A459F0D0F1F}" dt="2022-03-01T14:30:22.833" v="1184" actId="20577"/>
          <ac:spMkLst>
            <pc:docMk/>
            <pc:sldMk cId="1659717499" sldId="566"/>
            <ac:spMk id="10" creationId="{56E7A7F5-9303-41A4-AE60-5116E7A883C8}"/>
          </ac:spMkLst>
        </pc:spChg>
        <pc:picChg chg="add mod modCrop">
          <ac:chgData name="MAIORANA Fabrice" userId="21f14d61-6ebe-449c-9c1c-5c5cddc16e2b" providerId="ADAL" clId="{40ED6404-8A41-4CE2-BEBA-6A459F0D0F1F}" dt="2022-03-24T10:26:36.420" v="2371" actId="732"/>
          <ac:picMkLst>
            <pc:docMk/>
            <pc:sldMk cId="1659717499" sldId="566"/>
            <ac:picMk id="13" creationId="{4D1AF20E-BFBE-4159-B27C-BE7E282D9974}"/>
          </ac:picMkLst>
        </pc:picChg>
        <pc:cxnChg chg="add mod">
          <ac:chgData name="MAIORANA Fabrice" userId="21f14d61-6ebe-449c-9c1c-5c5cddc16e2b" providerId="ADAL" clId="{40ED6404-8A41-4CE2-BEBA-6A459F0D0F1F}" dt="2022-03-24T10:26:20.682" v="2369" actId="14100"/>
          <ac:cxnSpMkLst>
            <pc:docMk/>
            <pc:sldMk cId="1659717499" sldId="566"/>
            <ac:cxnSpMk id="3" creationId="{A976992D-AF5D-4C0D-80B8-DE318947856A}"/>
          </ac:cxnSpMkLst>
        </pc:cxnChg>
        <pc:cxnChg chg="add mod">
          <ac:chgData name="MAIORANA Fabrice" userId="21f14d61-6ebe-449c-9c1c-5c5cddc16e2b" providerId="ADAL" clId="{40ED6404-8A41-4CE2-BEBA-6A459F0D0F1F}" dt="2022-03-24T10:26:24.586" v="2370" actId="14100"/>
          <ac:cxnSpMkLst>
            <pc:docMk/>
            <pc:sldMk cId="1659717499" sldId="566"/>
            <ac:cxnSpMk id="14" creationId="{807A6DCA-0F7E-4225-8305-107545A685E6}"/>
          </ac:cxnSpMkLst>
        </pc:cxnChg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1827939921" sldId="568"/>
        </pc:sldMkLst>
        <pc:spChg chg="mod">
          <ac:chgData name="MAIORANA Fabrice" userId="21f14d61-6ebe-449c-9c1c-5c5cddc16e2b" providerId="ADAL" clId="{40ED6404-8A41-4CE2-BEBA-6A459F0D0F1F}" dt="2022-03-01T14:27:45.591" v="1000" actId="20577"/>
          <ac:spMkLst>
            <pc:docMk/>
            <pc:sldMk cId="1827939921" sldId="568"/>
            <ac:spMk id="9" creationId="{B90142F7-AA78-434F-B4CC-5036BD3CEBC8}"/>
          </ac:spMkLst>
        </pc:spChg>
        <pc:spChg chg="mod">
          <ac:chgData name="MAIORANA Fabrice" userId="21f14d61-6ebe-449c-9c1c-5c5cddc16e2b" providerId="ADAL" clId="{40ED6404-8A41-4CE2-BEBA-6A459F0D0F1F}" dt="2022-03-01T14:28:05.088" v="1029" actId="20577"/>
          <ac:spMkLst>
            <pc:docMk/>
            <pc:sldMk cId="1827939921" sldId="568"/>
            <ac:spMk id="17" creationId="{E0E0E2A5-FC4D-4091-A54B-AF50E4CB42D6}"/>
          </ac:spMkLst>
        </pc:spChg>
      </pc:sldChg>
      <pc:sldChg chg="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951583004" sldId="569"/>
        </pc:sldMkLst>
        <pc:spChg chg="mod">
          <ac:chgData name="MAIORANA Fabrice" userId="21f14d61-6ebe-449c-9c1c-5c5cddc16e2b" providerId="ADAL" clId="{40ED6404-8A41-4CE2-BEBA-6A459F0D0F1F}" dt="2022-03-01T14:31:17.002" v="1204" actId="20577"/>
          <ac:spMkLst>
            <pc:docMk/>
            <pc:sldMk cId="951583004" sldId="569"/>
            <ac:spMk id="10" creationId="{56E7A7F5-9303-41A4-AE60-5116E7A883C8}"/>
          </ac:spMkLst>
        </pc:spChg>
        <pc:spChg chg="mod">
          <ac:chgData name="MAIORANA Fabrice" userId="21f14d61-6ebe-449c-9c1c-5c5cddc16e2b" providerId="ADAL" clId="{40ED6404-8A41-4CE2-BEBA-6A459F0D0F1F}" dt="2022-03-01T14:30:31.121" v="1194" actId="20577"/>
          <ac:spMkLst>
            <pc:docMk/>
            <pc:sldMk cId="951583004" sldId="569"/>
            <ac:spMk id="11" creationId="{520C8285-FDD4-42BA-9AB0-57BA462591DC}"/>
          </ac:spMkLst>
        </pc:sp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307523854" sldId="570"/>
        </pc:sldMkLst>
        <pc:spChg chg="mod">
          <ac:chgData name="MAIORANA Fabrice" userId="21f14d61-6ebe-449c-9c1c-5c5cddc16e2b" providerId="ADAL" clId="{40ED6404-8A41-4CE2-BEBA-6A459F0D0F1F}" dt="2022-03-01T14:33:36.122" v="1274" actId="14100"/>
          <ac:spMkLst>
            <pc:docMk/>
            <pc:sldMk cId="307523854" sldId="570"/>
            <ac:spMk id="5" creationId="{09ED36B3-0F62-4F32-8AB7-FC6BC640118B}"/>
          </ac:spMkLst>
        </pc:spChg>
        <pc:spChg chg="mod">
          <ac:chgData name="MAIORANA Fabrice" userId="21f14d61-6ebe-449c-9c1c-5c5cddc16e2b" providerId="ADAL" clId="{40ED6404-8A41-4CE2-BEBA-6A459F0D0F1F}" dt="2022-03-01T14:33:07.388" v="1272" actId="20577"/>
          <ac:spMkLst>
            <pc:docMk/>
            <pc:sldMk cId="307523854" sldId="570"/>
            <ac:spMk id="10" creationId="{1BFDE3A8-602E-46D2-BD61-639F4187BDB3}"/>
          </ac:spMkLst>
        </pc:spChg>
        <pc:grpChg chg="mod">
          <ac:chgData name="MAIORANA Fabrice" userId="21f14d61-6ebe-449c-9c1c-5c5cddc16e2b" providerId="ADAL" clId="{40ED6404-8A41-4CE2-BEBA-6A459F0D0F1F}" dt="2022-03-01T14:33:28.306" v="1273" actId="14100"/>
          <ac:grpSpMkLst>
            <pc:docMk/>
            <pc:sldMk cId="307523854" sldId="570"/>
            <ac:grpSpMk id="4" creationId="{D9757073-288B-47E2-9E55-8893CDB22494}"/>
          </ac:grpSpMkLst>
        </pc:grp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3156797710" sldId="571"/>
        </pc:sldMkLst>
        <pc:spChg chg="mod">
          <ac:chgData name="MAIORANA Fabrice" userId="21f14d61-6ebe-449c-9c1c-5c5cddc16e2b" providerId="ADAL" clId="{40ED6404-8A41-4CE2-BEBA-6A459F0D0F1F}" dt="2022-03-01T14:34:18.074" v="1311" actId="20577"/>
          <ac:spMkLst>
            <pc:docMk/>
            <pc:sldMk cId="3156797710" sldId="571"/>
            <ac:spMk id="10" creationId="{1BFDE3A8-602E-46D2-BD61-639F4187BDB3}"/>
          </ac:spMkLst>
        </pc:sp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814541098" sldId="572"/>
        </pc:sldMkLst>
        <pc:spChg chg="mod">
          <ac:chgData name="MAIORANA Fabrice" userId="21f14d61-6ebe-449c-9c1c-5c5cddc16e2b" providerId="ADAL" clId="{40ED6404-8A41-4CE2-BEBA-6A459F0D0F1F}" dt="2022-03-01T14:35:24.986" v="1358" actId="20577"/>
          <ac:spMkLst>
            <pc:docMk/>
            <pc:sldMk cId="814541098" sldId="572"/>
            <ac:spMk id="10" creationId="{1BFDE3A8-602E-46D2-BD61-639F4187BDB3}"/>
          </ac:spMkLst>
        </pc:spChg>
      </pc:sldChg>
      <pc:sldChg chg="addSp delSp modSp mod modTransition modAnim">
        <pc:chgData name="MAIORANA Fabrice" userId="21f14d61-6ebe-449c-9c1c-5c5cddc16e2b" providerId="ADAL" clId="{40ED6404-8A41-4CE2-BEBA-6A459F0D0F1F}" dt="2022-03-24T12:23:35.104" v="2717"/>
        <pc:sldMkLst>
          <pc:docMk/>
          <pc:sldMk cId="867413686" sldId="573"/>
        </pc:sldMkLst>
        <pc:spChg chg="mod">
          <ac:chgData name="MAIORANA Fabrice" userId="21f14d61-6ebe-449c-9c1c-5c5cddc16e2b" providerId="ADAL" clId="{40ED6404-8A41-4CE2-BEBA-6A459F0D0F1F}" dt="2022-03-01T14:54:18.400" v="1892" actId="20577"/>
          <ac:spMkLst>
            <pc:docMk/>
            <pc:sldMk cId="867413686" sldId="573"/>
            <ac:spMk id="32" creationId="{314C4900-A092-447B-8929-AEB33EB8AB6B}"/>
          </ac:spMkLst>
        </pc:spChg>
        <pc:spChg chg="mod">
          <ac:chgData name="MAIORANA Fabrice" userId="21f14d61-6ebe-449c-9c1c-5c5cddc16e2b" providerId="ADAL" clId="{40ED6404-8A41-4CE2-BEBA-6A459F0D0F1F}" dt="2022-03-01T14:54:14.968" v="1887" actId="20577"/>
          <ac:spMkLst>
            <pc:docMk/>
            <pc:sldMk cId="867413686" sldId="573"/>
            <ac:spMk id="33" creationId="{2424A5B9-97D3-4074-8CA7-2F624090AD72}"/>
          </ac:spMkLst>
        </pc:spChg>
        <pc:spChg chg="mod">
          <ac:chgData name="MAIORANA Fabrice" userId="21f14d61-6ebe-449c-9c1c-5c5cddc16e2b" providerId="ADAL" clId="{40ED6404-8A41-4CE2-BEBA-6A459F0D0F1F}" dt="2022-03-01T14:54:27.808" v="1893" actId="20577"/>
          <ac:spMkLst>
            <pc:docMk/>
            <pc:sldMk cId="867413686" sldId="573"/>
            <ac:spMk id="36" creationId="{9515B751-007B-4441-8745-B8DFBB4EBBB5}"/>
          </ac:spMkLst>
        </pc:spChg>
        <pc:spChg chg="mod">
          <ac:chgData name="MAIORANA Fabrice" userId="21f14d61-6ebe-449c-9c1c-5c5cddc16e2b" providerId="ADAL" clId="{40ED6404-8A41-4CE2-BEBA-6A459F0D0F1F}" dt="2022-03-01T14:54:07.931" v="1878"/>
          <ac:spMkLst>
            <pc:docMk/>
            <pc:sldMk cId="867413686" sldId="573"/>
            <ac:spMk id="37" creationId="{76167E90-14F8-420A-B9D7-90C29F879513}"/>
          </ac:spMkLst>
        </pc:spChg>
        <pc:picChg chg="mod">
          <ac:chgData name="MAIORANA Fabrice" userId="21f14d61-6ebe-449c-9c1c-5c5cddc16e2b" providerId="ADAL" clId="{40ED6404-8A41-4CE2-BEBA-6A459F0D0F1F}" dt="2022-03-08T08:24:28.855" v="2350" actId="1076"/>
          <ac:picMkLst>
            <pc:docMk/>
            <pc:sldMk cId="867413686" sldId="573"/>
            <ac:picMk id="15" creationId="{A94029F9-824C-405F-99E7-E732A8F1750B}"/>
          </ac:picMkLst>
        </pc:picChg>
        <pc:picChg chg="mod">
          <ac:chgData name="MAIORANA Fabrice" userId="21f14d61-6ebe-449c-9c1c-5c5cddc16e2b" providerId="ADAL" clId="{40ED6404-8A41-4CE2-BEBA-6A459F0D0F1F}" dt="2022-03-08T08:24:42.898" v="2353" actId="1076"/>
          <ac:picMkLst>
            <pc:docMk/>
            <pc:sldMk cId="867413686" sldId="573"/>
            <ac:picMk id="17" creationId="{FA4B96B3-8014-4CAA-A69B-869D8E1BD842}"/>
          </ac:picMkLst>
        </pc:picChg>
        <pc:picChg chg="del">
          <ac:chgData name="MAIORANA Fabrice" userId="21f14d61-6ebe-449c-9c1c-5c5cddc16e2b" providerId="ADAL" clId="{40ED6404-8A41-4CE2-BEBA-6A459F0D0F1F}" dt="2022-03-08T08:24:15.169" v="2347" actId="478"/>
          <ac:picMkLst>
            <pc:docMk/>
            <pc:sldMk cId="867413686" sldId="573"/>
            <ac:picMk id="19" creationId="{96897A90-8A33-48DF-857F-BAEF309622AA}"/>
          </ac:picMkLst>
        </pc:picChg>
        <pc:picChg chg="add mod">
          <ac:chgData name="MAIORANA Fabrice" userId="21f14d61-6ebe-449c-9c1c-5c5cddc16e2b" providerId="ADAL" clId="{40ED6404-8A41-4CE2-BEBA-6A459F0D0F1F}" dt="2022-03-08T08:24:37.939" v="2352" actId="1076"/>
          <ac:picMkLst>
            <pc:docMk/>
            <pc:sldMk cId="867413686" sldId="573"/>
            <ac:picMk id="21" creationId="{B825B2B9-1982-4786-8DF6-3FC8516CE35E}"/>
          </ac:picMkLst>
        </pc:pic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2181606172" sldId="575"/>
        </pc:sldMkLst>
        <pc:spChg chg="mod">
          <ac:chgData name="MAIORANA Fabrice" userId="21f14d61-6ebe-449c-9c1c-5c5cddc16e2b" providerId="ADAL" clId="{40ED6404-8A41-4CE2-BEBA-6A459F0D0F1F}" dt="2022-03-24T11:34:33.478" v="2380" actId="20577"/>
          <ac:spMkLst>
            <pc:docMk/>
            <pc:sldMk cId="2181606172" sldId="575"/>
            <ac:spMk id="5" creationId="{362C5FBA-99E0-4962-A094-246A19B369AC}"/>
          </ac:spMkLst>
        </pc:spChg>
        <pc:spChg chg="mod">
          <ac:chgData name="MAIORANA Fabrice" userId="21f14d61-6ebe-449c-9c1c-5c5cddc16e2b" providerId="ADAL" clId="{40ED6404-8A41-4CE2-BEBA-6A459F0D0F1F}" dt="2022-03-01T14:42:55.327" v="1591" actId="20577"/>
          <ac:spMkLst>
            <pc:docMk/>
            <pc:sldMk cId="2181606172" sldId="575"/>
            <ac:spMk id="8" creationId="{80DE8C30-E84C-47F1-99D7-90E2EF8FD348}"/>
          </ac:spMkLst>
        </pc:spChg>
      </pc:sldChg>
      <pc:sldChg chg="modSp mod modTransition">
        <pc:chgData name="MAIORANA Fabrice" userId="21f14d61-6ebe-449c-9c1c-5c5cddc16e2b" providerId="ADAL" clId="{40ED6404-8A41-4CE2-BEBA-6A459F0D0F1F}" dt="2022-03-24T12:23:35.104" v="2717"/>
        <pc:sldMkLst>
          <pc:docMk/>
          <pc:sldMk cId="4092329892" sldId="576"/>
        </pc:sldMkLst>
        <pc:spChg chg="mod">
          <ac:chgData name="MAIORANA Fabrice" userId="21f14d61-6ebe-449c-9c1c-5c5cddc16e2b" providerId="ADAL" clId="{40ED6404-8A41-4CE2-BEBA-6A459F0D0F1F}" dt="2022-03-01T14:54:33.743" v="1894" actId="20577"/>
          <ac:spMkLst>
            <pc:docMk/>
            <pc:sldMk cId="4092329892" sldId="576"/>
            <ac:spMk id="9" creationId="{F5759459-8713-4387-8C22-B8639491E575}"/>
          </ac:spMkLst>
        </pc:spChg>
        <pc:graphicFrameChg chg="mod modGraphic">
          <ac:chgData name="MAIORANA Fabrice" userId="21f14d61-6ebe-449c-9c1c-5c5cddc16e2b" providerId="ADAL" clId="{40ED6404-8A41-4CE2-BEBA-6A459F0D0F1F}" dt="2022-03-01T14:56:12.753" v="1935" actId="20577"/>
          <ac:graphicFrameMkLst>
            <pc:docMk/>
            <pc:sldMk cId="4092329892" sldId="576"/>
            <ac:graphicFrameMk id="3" creationId="{D6F4D1C2-970B-4E55-8362-12D87D578492}"/>
          </ac:graphicFrameMkLst>
        </pc:graphicFrameChg>
      </pc:sldChg>
      <pc:sldChg chg="modSp mod modTransition">
        <pc:chgData name="MAIORANA Fabrice" userId="21f14d61-6ebe-449c-9c1c-5c5cddc16e2b" providerId="ADAL" clId="{40ED6404-8A41-4CE2-BEBA-6A459F0D0F1F}" dt="2022-03-24T14:29:55.635" v="4093" actId="20577"/>
        <pc:sldMkLst>
          <pc:docMk/>
          <pc:sldMk cId="617208196" sldId="577"/>
        </pc:sldMkLst>
        <pc:spChg chg="mod">
          <ac:chgData name="MAIORANA Fabrice" userId="21f14d61-6ebe-449c-9c1c-5c5cddc16e2b" providerId="ADAL" clId="{40ED6404-8A41-4CE2-BEBA-6A459F0D0F1F}" dt="2022-03-24T14:29:55.635" v="4093" actId="20577"/>
          <ac:spMkLst>
            <pc:docMk/>
            <pc:sldMk cId="617208196" sldId="577"/>
            <ac:spMk id="13" creationId="{7568B320-8AFA-4108-93D9-D1C8E4A0D86B}"/>
          </ac:spMkLst>
        </pc:spChg>
      </pc:sldChg>
      <pc:sldChg chg="addSp delSp modSp add mod modTransition modAnim">
        <pc:chgData name="MAIORANA Fabrice" userId="21f14d61-6ebe-449c-9c1c-5c5cddc16e2b" providerId="ADAL" clId="{40ED6404-8A41-4CE2-BEBA-6A459F0D0F1F}" dt="2022-03-25T08:50:29.394" v="4414" actId="313"/>
        <pc:sldMkLst>
          <pc:docMk/>
          <pc:sldMk cId="951293930" sldId="578"/>
        </pc:sldMkLst>
        <pc:spChg chg="mod">
          <ac:chgData name="MAIORANA Fabrice" userId="21f14d61-6ebe-449c-9c1c-5c5cddc16e2b" providerId="ADAL" clId="{40ED6404-8A41-4CE2-BEBA-6A459F0D0F1F}" dt="2022-03-24T12:07:14.194" v="2392" actId="20577"/>
          <ac:spMkLst>
            <pc:docMk/>
            <pc:sldMk cId="951293930" sldId="578"/>
            <ac:spMk id="7" creationId="{4C33B510-A77A-4DE6-BEC2-84664A3E8EA9}"/>
          </ac:spMkLst>
        </pc:spChg>
        <pc:spChg chg="add mod">
          <ac:chgData name="MAIORANA Fabrice" userId="21f14d61-6ebe-449c-9c1c-5c5cddc16e2b" providerId="ADAL" clId="{40ED6404-8A41-4CE2-BEBA-6A459F0D0F1F}" dt="2022-03-25T08:50:29.394" v="4414" actId="313"/>
          <ac:spMkLst>
            <pc:docMk/>
            <pc:sldMk cId="951293930" sldId="578"/>
            <ac:spMk id="12" creationId="{6846A251-C8CF-4C7B-901B-D911C534A2F8}"/>
          </ac:spMkLst>
        </pc:spChg>
        <pc:spChg chg="add mod">
          <ac:chgData name="MAIORANA Fabrice" userId="21f14d61-6ebe-449c-9c1c-5c5cddc16e2b" providerId="ADAL" clId="{40ED6404-8A41-4CE2-BEBA-6A459F0D0F1F}" dt="2022-03-24T13:38:40.432" v="3115" actId="164"/>
          <ac:spMkLst>
            <pc:docMk/>
            <pc:sldMk cId="951293930" sldId="578"/>
            <ac:spMk id="24" creationId="{2DF226D4-8AE2-485D-9E0C-92A84B879CD5}"/>
          </ac:spMkLst>
        </pc:spChg>
        <pc:grpChg chg="add mod">
          <ac:chgData name="MAIORANA Fabrice" userId="21f14d61-6ebe-449c-9c1c-5c5cddc16e2b" providerId="ADAL" clId="{40ED6404-8A41-4CE2-BEBA-6A459F0D0F1F}" dt="2022-03-24T13:38:40.432" v="3115" actId="164"/>
          <ac:grpSpMkLst>
            <pc:docMk/>
            <pc:sldMk cId="951293930" sldId="578"/>
            <ac:grpSpMk id="31" creationId="{EEF1977F-C9E1-45E8-B19A-000E694631CA}"/>
          </ac:grpSpMkLst>
        </pc:grpChg>
        <pc:graphicFrameChg chg="del">
          <ac:chgData name="MAIORANA Fabrice" userId="21f14d61-6ebe-449c-9c1c-5c5cddc16e2b" providerId="ADAL" clId="{40ED6404-8A41-4CE2-BEBA-6A459F0D0F1F}" dt="2022-03-24T12:07:17.262" v="2393" actId="478"/>
          <ac:graphicFrameMkLst>
            <pc:docMk/>
            <pc:sldMk cId="951293930" sldId="578"/>
            <ac:graphicFrameMk id="8" creationId="{DA4E3D5F-5165-4AF4-9884-BADDF767727A}"/>
          </ac:graphicFrameMkLst>
        </pc:graphicFrameChg>
        <pc:picChg chg="del">
          <ac:chgData name="MAIORANA Fabrice" userId="21f14d61-6ebe-449c-9c1c-5c5cddc16e2b" providerId="ADAL" clId="{40ED6404-8A41-4CE2-BEBA-6A459F0D0F1F}" dt="2022-03-24T12:07:18.825" v="2394" actId="478"/>
          <ac:picMkLst>
            <pc:docMk/>
            <pc:sldMk cId="951293930" sldId="578"/>
            <ac:picMk id="3" creationId="{608768E5-8743-4698-B786-A3AFF2F36633}"/>
          </ac:picMkLst>
        </pc:picChg>
        <pc:picChg chg="add mod">
          <ac:chgData name="MAIORANA Fabrice" userId="21f14d61-6ebe-449c-9c1c-5c5cddc16e2b" providerId="ADAL" clId="{40ED6404-8A41-4CE2-BEBA-6A459F0D0F1F}" dt="2022-03-24T13:19:48.246" v="2992" actId="1076"/>
          <ac:picMkLst>
            <pc:docMk/>
            <pc:sldMk cId="951293930" sldId="578"/>
            <ac:picMk id="4" creationId="{F3786A0C-E592-42DA-BAB1-3DCFBBF997EE}"/>
          </ac:picMkLst>
        </pc:picChg>
        <pc:picChg chg="add mod">
          <ac:chgData name="MAIORANA Fabrice" userId="21f14d61-6ebe-449c-9c1c-5c5cddc16e2b" providerId="ADAL" clId="{40ED6404-8A41-4CE2-BEBA-6A459F0D0F1F}" dt="2022-03-24T13:19:51.405" v="2993" actId="1076"/>
          <ac:picMkLst>
            <pc:docMk/>
            <pc:sldMk cId="951293930" sldId="578"/>
            <ac:picMk id="6" creationId="{CC079D16-CA13-4FC0-8908-2DFBF436A36E}"/>
          </ac:picMkLst>
        </pc:picChg>
        <pc:picChg chg="add del mod">
          <ac:chgData name="MAIORANA Fabrice" userId="21f14d61-6ebe-449c-9c1c-5c5cddc16e2b" providerId="ADAL" clId="{40ED6404-8A41-4CE2-BEBA-6A459F0D0F1F}" dt="2022-03-24T13:12:38.742" v="2973" actId="478"/>
          <ac:picMkLst>
            <pc:docMk/>
            <pc:sldMk cId="951293930" sldId="578"/>
            <ac:picMk id="13" creationId="{8BCD5B8E-B731-4A7B-A274-297833CBE95E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15" creationId="{E9B1CD27-EBAA-4EA0-8F8F-590B44C99290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17" creationId="{7B8F6668-F5EF-4880-B490-463C77C2B855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19" creationId="{3907E81D-1274-48B3-AB68-0869A9C831C6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21" creationId="{0FCF0448-97C2-4781-92B1-6C027309EA33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23" creationId="{82BD537A-BA3F-4487-882C-714CBCC26370}"/>
          </ac:picMkLst>
        </pc:picChg>
        <pc:picChg chg="add del mod">
          <ac:chgData name="MAIORANA Fabrice" userId="21f14d61-6ebe-449c-9c1c-5c5cddc16e2b" providerId="ADAL" clId="{40ED6404-8A41-4CE2-BEBA-6A459F0D0F1F}" dt="2022-03-24T13:37:56.901" v="3090" actId="478"/>
          <ac:picMkLst>
            <pc:docMk/>
            <pc:sldMk cId="951293930" sldId="578"/>
            <ac:picMk id="26" creationId="{81784807-708C-4C41-A8FF-AAF5D1C3409C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28" creationId="{DF0A24F2-2AAB-4E3A-AED7-60E3CCA46A48}"/>
          </ac:picMkLst>
        </pc:picChg>
        <pc:picChg chg="add mod">
          <ac:chgData name="MAIORANA Fabrice" userId="21f14d61-6ebe-449c-9c1c-5c5cddc16e2b" providerId="ADAL" clId="{40ED6404-8A41-4CE2-BEBA-6A459F0D0F1F}" dt="2022-03-24T13:38:40.432" v="3115" actId="164"/>
          <ac:picMkLst>
            <pc:docMk/>
            <pc:sldMk cId="951293930" sldId="578"/>
            <ac:picMk id="30" creationId="{903BFFA8-4F18-455C-BC83-F134920DF074}"/>
          </ac:picMkLst>
        </pc:picChg>
      </pc:sldChg>
      <pc:sldChg chg="del">
        <pc:chgData name="MAIORANA Fabrice" userId="21f14d61-6ebe-449c-9c1c-5c5cddc16e2b" providerId="ADAL" clId="{40ED6404-8A41-4CE2-BEBA-6A459F0D0F1F}" dt="2022-03-01T14:54:39.791" v="1896" actId="47"/>
        <pc:sldMkLst>
          <pc:docMk/>
          <pc:sldMk cId="2609295095" sldId="578"/>
        </pc:sldMkLst>
      </pc:sldChg>
      <pc:sldChg chg="addSp delSp modSp add mod modTransition modAnim">
        <pc:chgData name="MAIORANA Fabrice" userId="21f14d61-6ebe-449c-9c1c-5c5cddc16e2b" providerId="ADAL" clId="{40ED6404-8A41-4CE2-BEBA-6A459F0D0F1F}" dt="2022-03-24T14:19:44.646" v="4091" actId="20577"/>
        <pc:sldMkLst>
          <pc:docMk/>
          <pc:sldMk cId="4238408257" sldId="579"/>
        </pc:sldMkLst>
        <pc:spChg chg="add mod">
          <ac:chgData name="MAIORANA Fabrice" userId="21f14d61-6ebe-449c-9c1c-5c5cddc16e2b" providerId="ADAL" clId="{40ED6404-8A41-4CE2-BEBA-6A459F0D0F1F}" dt="2022-03-24T13:48:42.200" v="3360" actId="2085"/>
          <ac:spMkLst>
            <pc:docMk/>
            <pc:sldMk cId="4238408257" sldId="579"/>
            <ac:spMk id="4" creationId="{C9D6CC5D-359C-4576-AFCB-C3B5026DB301}"/>
          </ac:spMkLst>
        </pc:spChg>
        <pc:spChg chg="mod">
          <ac:chgData name="MAIORANA Fabrice" userId="21f14d61-6ebe-449c-9c1c-5c5cddc16e2b" providerId="ADAL" clId="{40ED6404-8A41-4CE2-BEBA-6A459F0D0F1F}" dt="2022-03-24T12:17:20.057" v="2644" actId="20577"/>
          <ac:spMkLst>
            <pc:docMk/>
            <pc:sldMk cId="4238408257" sldId="579"/>
            <ac:spMk id="7" creationId="{4C33B510-A77A-4DE6-BEC2-84664A3E8EA9}"/>
          </ac:spMkLst>
        </pc:spChg>
        <pc:spChg chg="mod">
          <ac:chgData name="MAIORANA Fabrice" userId="21f14d61-6ebe-449c-9c1c-5c5cddc16e2b" providerId="ADAL" clId="{40ED6404-8A41-4CE2-BEBA-6A459F0D0F1F}" dt="2022-03-24T13:45:26.339" v="3335" actId="14100"/>
          <ac:spMkLst>
            <pc:docMk/>
            <pc:sldMk cId="4238408257" sldId="579"/>
            <ac:spMk id="10" creationId="{68854FDF-F8E1-4191-B735-079B2430C4CA}"/>
          </ac:spMkLst>
        </pc:spChg>
        <pc:spChg chg="mod">
          <ac:chgData name="MAIORANA Fabrice" userId="21f14d61-6ebe-449c-9c1c-5c5cddc16e2b" providerId="ADAL" clId="{40ED6404-8A41-4CE2-BEBA-6A459F0D0F1F}" dt="2022-03-24T13:49:40.470" v="3458" actId="20577"/>
          <ac:spMkLst>
            <pc:docMk/>
            <pc:sldMk cId="4238408257" sldId="579"/>
            <ac:spMk id="12" creationId="{6846A251-C8CF-4C7B-901B-D911C534A2F8}"/>
          </ac:spMkLst>
        </pc:spChg>
        <pc:spChg chg="add del mod">
          <ac:chgData name="MAIORANA Fabrice" userId="21f14d61-6ebe-449c-9c1c-5c5cddc16e2b" providerId="ADAL" clId="{40ED6404-8A41-4CE2-BEBA-6A459F0D0F1F}" dt="2022-03-24T13:48:36.006" v="3359" actId="478"/>
          <ac:spMkLst>
            <pc:docMk/>
            <pc:sldMk cId="4238408257" sldId="579"/>
            <ac:spMk id="15" creationId="{E6F92DEC-3BC2-49BC-B2DC-404AD8E883B6}"/>
          </ac:spMkLst>
        </pc:spChg>
        <pc:spChg chg="add mod">
          <ac:chgData name="MAIORANA Fabrice" userId="21f14d61-6ebe-449c-9c1c-5c5cddc16e2b" providerId="ADAL" clId="{40ED6404-8A41-4CE2-BEBA-6A459F0D0F1F}" dt="2022-03-24T13:48:58.448" v="3443" actId="1035"/>
          <ac:spMkLst>
            <pc:docMk/>
            <pc:sldMk cId="4238408257" sldId="579"/>
            <ac:spMk id="16" creationId="{A28E8D2B-263C-40F1-9B03-1E0AEA6E490A}"/>
          </ac:spMkLst>
        </pc:spChg>
        <pc:spChg chg="add mod">
          <ac:chgData name="MAIORANA Fabrice" userId="21f14d61-6ebe-449c-9c1c-5c5cddc16e2b" providerId="ADAL" clId="{40ED6404-8A41-4CE2-BEBA-6A459F0D0F1F}" dt="2022-03-24T14:19:44.646" v="4091" actId="20577"/>
          <ac:spMkLst>
            <pc:docMk/>
            <pc:sldMk cId="4238408257" sldId="579"/>
            <ac:spMk id="17" creationId="{8EB295E5-DFBA-41BA-86A1-9C7A91DAC2A8}"/>
          </ac:spMkLst>
        </pc:spChg>
        <pc:picChg chg="add mod">
          <ac:chgData name="MAIORANA Fabrice" userId="21f14d61-6ebe-449c-9c1c-5c5cddc16e2b" providerId="ADAL" clId="{40ED6404-8A41-4CE2-BEBA-6A459F0D0F1F}" dt="2022-03-24T13:44:09.726" v="3290" actId="207"/>
          <ac:picMkLst>
            <pc:docMk/>
            <pc:sldMk cId="4238408257" sldId="579"/>
            <ac:picMk id="3" creationId="{306C82A5-7A62-4C75-B545-A476B1213F52}"/>
          </ac:picMkLst>
        </pc:picChg>
        <pc:picChg chg="add mod">
          <ac:chgData name="MAIORANA Fabrice" userId="21f14d61-6ebe-449c-9c1c-5c5cddc16e2b" providerId="ADAL" clId="{40ED6404-8A41-4CE2-BEBA-6A459F0D0F1F}" dt="2022-03-24T13:50:15.982" v="3540" actId="14100"/>
          <ac:picMkLst>
            <pc:docMk/>
            <pc:sldMk cId="4238408257" sldId="579"/>
            <ac:picMk id="6" creationId="{537AE535-BBB3-4D4D-BF89-E5D35C798719}"/>
          </ac:picMkLst>
        </pc:picChg>
        <pc:picChg chg="mod">
          <ac:chgData name="MAIORANA Fabrice" userId="21f14d61-6ebe-449c-9c1c-5c5cddc16e2b" providerId="ADAL" clId="{40ED6404-8A41-4CE2-BEBA-6A459F0D0F1F}" dt="2022-03-24T13:43:28.181" v="3215" actId="1076"/>
          <ac:picMkLst>
            <pc:docMk/>
            <pc:sldMk cId="4238408257" sldId="579"/>
            <ac:picMk id="13" creationId="{8BCD5B8E-B731-4A7B-A274-297833CBE95E}"/>
          </ac:picMkLst>
        </pc:picChg>
        <pc:picChg chg="add mod">
          <ac:chgData name="MAIORANA Fabrice" userId="21f14d61-6ebe-449c-9c1c-5c5cddc16e2b" providerId="ADAL" clId="{40ED6404-8A41-4CE2-BEBA-6A459F0D0F1F}" dt="2022-03-24T13:47:40.821" v="3355" actId="1076"/>
          <ac:picMkLst>
            <pc:docMk/>
            <pc:sldMk cId="4238408257" sldId="579"/>
            <ac:picMk id="14" creationId="{4568E1F3-DF44-4409-869E-37CDE56868A7}"/>
          </ac:picMkLst>
        </pc:picChg>
      </pc:sldChg>
      <pc:sldChg chg="addSp delSp modSp add mod delAnim">
        <pc:chgData name="MAIORANA Fabrice" userId="21f14d61-6ebe-449c-9c1c-5c5cddc16e2b" providerId="ADAL" clId="{40ED6404-8A41-4CE2-BEBA-6A459F0D0F1F}" dt="2022-03-25T07:30:51.563" v="4097" actId="313"/>
        <pc:sldMkLst>
          <pc:docMk/>
          <pc:sldMk cId="778276231" sldId="580"/>
        </pc:sldMkLst>
        <pc:spChg chg="mod">
          <ac:chgData name="MAIORANA Fabrice" userId="21f14d61-6ebe-449c-9c1c-5c5cddc16e2b" providerId="ADAL" clId="{40ED6404-8A41-4CE2-BEBA-6A459F0D0F1F}" dt="2022-03-24T12:28:21.861" v="2825" actId="20577"/>
          <ac:spMkLst>
            <pc:docMk/>
            <pc:sldMk cId="778276231" sldId="580"/>
            <ac:spMk id="7" creationId="{4C33B510-A77A-4DE6-BEC2-84664A3E8EA9}"/>
          </ac:spMkLst>
        </pc:spChg>
        <pc:spChg chg="del">
          <ac:chgData name="MAIORANA Fabrice" userId="21f14d61-6ebe-449c-9c1c-5c5cddc16e2b" providerId="ADAL" clId="{40ED6404-8A41-4CE2-BEBA-6A459F0D0F1F}" dt="2022-03-24T13:53:10.118" v="3543" actId="478"/>
          <ac:spMkLst>
            <pc:docMk/>
            <pc:sldMk cId="778276231" sldId="580"/>
            <ac:spMk id="12" creationId="{6846A251-C8CF-4C7B-901B-D911C534A2F8}"/>
          </ac:spMkLst>
        </pc:spChg>
        <pc:graphicFrameChg chg="add mod modGraphic">
          <ac:chgData name="MAIORANA Fabrice" userId="21f14d61-6ebe-449c-9c1c-5c5cddc16e2b" providerId="ADAL" clId="{40ED6404-8A41-4CE2-BEBA-6A459F0D0F1F}" dt="2022-03-25T07:30:51.563" v="4097" actId="313"/>
          <ac:graphicFrameMkLst>
            <pc:docMk/>
            <pc:sldMk cId="778276231" sldId="580"/>
            <ac:graphicFrameMk id="8" creationId="{1F09BD69-3B89-49D6-ACE2-0752837EDD05}"/>
          </ac:graphicFrameMkLst>
        </pc:graphicFrameChg>
        <pc:picChg chg="add mod">
          <ac:chgData name="MAIORANA Fabrice" userId="21f14d61-6ebe-449c-9c1c-5c5cddc16e2b" providerId="ADAL" clId="{40ED6404-8A41-4CE2-BEBA-6A459F0D0F1F}" dt="2022-03-24T14:12:49.234" v="4085" actId="1037"/>
          <ac:picMkLst>
            <pc:docMk/>
            <pc:sldMk cId="778276231" sldId="580"/>
            <ac:picMk id="3" creationId="{C5EE7960-A947-41FB-95F0-181D9F05AC2B}"/>
          </ac:picMkLst>
        </pc:picChg>
        <pc:picChg chg="add mod">
          <ac:chgData name="MAIORANA Fabrice" userId="21f14d61-6ebe-449c-9c1c-5c5cddc16e2b" providerId="ADAL" clId="{40ED6404-8A41-4CE2-BEBA-6A459F0D0F1F}" dt="2022-03-24T14:12:44.297" v="4074" actId="1076"/>
          <ac:picMkLst>
            <pc:docMk/>
            <pc:sldMk cId="778276231" sldId="580"/>
            <ac:picMk id="5" creationId="{0198A0DF-BCE4-49A8-ACF1-3EF43FDAD82D}"/>
          </ac:picMkLst>
        </pc:picChg>
        <pc:picChg chg="mod ord">
          <ac:chgData name="MAIORANA Fabrice" userId="21f14d61-6ebe-449c-9c1c-5c5cddc16e2b" providerId="ADAL" clId="{40ED6404-8A41-4CE2-BEBA-6A459F0D0F1F}" dt="2022-03-24T14:12:42.418" v="4073" actId="1076"/>
          <ac:picMkLst>
            <pc:docMk/>
            <pc:sldMk cId="778276231" sldId="580"/>
            <ac:picMk id="13" creationId="{8BCD5B8E-B731-4A7B-A274-297833CBE95E}"/>
          </ac:picMkLst>
        </pc:picChg>
      </pc:sldChg>
      <pc:sldChg chg="addSp delSp modSp add mod">
        <pc:chgData name="MAIORANA Fabrice" userId="21f14d61-6ebe-449c-9c1c-5c5cddc16e2b" providerId="ADAL" clId="{40ED6404-8A41-4CE2-BEBA-6A459F0D0F1F}" dt="2022-03-25T07:53:16.037" v="4372" actId="20577"/>
        <pc:sldMkLst>
          <pc:docMk/>
          <pc:sldMk cId="172145399" sldId="581"/>
        </pc:sldMkLst>
        <pc:spChg chg="mod">
          <ac:chgData name="MAIORANA Fabrice" userId="21f14d61-6ebe-449c-9c1c-5c5cddc16e2b" providerId="ADAL" clId="{40ED6404-8A41-4CE2-BEBA-6A459F0D0F1F}" dt="2022-03-25T07:31:32.432" v="4107" actId="20577"/>
          <ac:spMkLst>
            <pc:docMk/>
            <pc:sldMk cId="172145399" sldId="581"/>
            <ac:spMk id="7" creationId="{4C33B510-A77A-4DE6-BEC2-84664A3E8EA9}"/>
          </ac:spMkLst>
        </pc:spChg>
        <pc:graphicFrameChg chg="del">
          <ac:chgData name="MAIORANA Fabrice" userId="21f14d61-6ebe-449c-9c1c-5c5cddc16e2b" providerId="ADAL" clId="{40ED6404-8A41-4CE2-BEBA-6A459F0D0F1F}" dt="2022-03-25T07:31:39.971" v="4108" actId="478"/>
          <ac:graphicFrameMkLst>
            <pc:docMk/>
            <pc:sldMk cId="172145399" sldId="581"/>
            <ac:graphicFrameMk id="8" creationId="{1F09BD69-3B89-49D6-ACE2-0752837EDD05}"/>
          </ac:graphicFrameMkLst>
        </pc:graphicFrameChg>
        <pc:graphicFrameChg chg="add mod modGraphic">
          <ac:chgData name="MAIORANA Fabrice" userId="21f14d61-6ebe-449c-9c1c-5c5cddc16e2b" providerId="ADAL" clId="{40ED6404-8A41-4CE2-BEBA-6A459F0D0F1F}" dt="2022-03-25T07:53:16.037" v="4372" actId="20577"/>
          <ac:graphicFrameMkLst>
            <pc:docMk/>
            <pc:sldMk cId="172145399" sldId="581"/>
            <ac:graphicFrameMk id="12" creationId="{FB6FBA14-8096-419E-A433-C3150FD856C4}"/>
          </ac:graphicFrameMkLst>
        </pc:graphicFrameChg>
        <pc:picChg chg="mod">
          <ac:chgData name="MAIORANA Fabrice" userId="21f14d61-6ebe-449c-9c1c-5c5cddc16e2b" providerId="ADAL" clId="{40ED6404-8A41-4CE2-BEBA-6A459F0D0F1F}" dt="2022-03-25T07:36:54.499" v="4179" actId="1076"/>
          <ac:picMkLst>
            <pc:docMk/>
            <pc:sldMk cId="172145399" sldId="581"/>
            <ac:picMk id="3" creationId="{C5EE7960-A947-41FB-95F0-181D9F05AC2B}"/>
          </ac:picMkLst>
        </pc:picChg>
        <pc:picChg chg="del">
          <ac:chgData name="MAIORANA Fabrice" userId="21f14d61-6ebe-449c-9c1c-5c5cddc16e2b" providerId="ADAL" clId="{40ED6404-8A41-4CE2-BEBA-6A459F0D0F1F}" dt="2022-03-25T07:33:06.110" v="4110" actId="478"/>
          <ac:picMkLst>
            <pc:docMk/>
            <pc:sldMk cId="172145399" sldId="581"/>
            <ac:picMk id="5" creationId="{0198A0DF-BCE4-49A8-ACF1-3EF43FDAD82D}"/>
          </ac:picMkLst>
        </pc:picChg>
        <pc:picChg chg="mod">
          <ac:chgData name="MAIORANA Fabrice" userId="21f14d61-6ebe-449c-9c1c-5c5cddc16e2b" providerId="ADAL" clId="{40ED6404-8A41-4CE2-BEBA-6A459F0D0F1F}" dt="2022-03-25T07:38:26.564" v="4206" actId="1076"/>
          <ac:picMkLst>
            <pc:docMk/>
            <pc:sldMk cId="172145399" sldId="581"/>
            <ac:picMk id="13" creationId="{8BCD5B8E-B731-4A7B-A274-297833CBE95E}"/>
          </ac:picMkLst>
        </pc:picChg>
        <pc:picChg chg="add del mod">
          <ac:chgData name="MAIORANA Fabrice" userId="21f14d61-6ebe-449c-9c1c-5c5cddc16e2b" providerId="ADAL" clId="{40ED6404-8A41-4CE2-BEBA-6A459F0D0F1F}" dt="2022-03-25T07:34:44.637" v="4139" actId="478"/>
          <ac:picMkLst>
            <pc:docMk/>
            <pc:sldMk cId="172145399" sldId="581"/>
            <ac:picMk id="14" creationId="{3191B791-7165-46C7-AF18-36CF238F0D10}"/>
          </ac:picMkLst>
        </pc:picChg>
        <pc:picChg chg="add mod">
          <ac:chgData name="MAIORANA Fabrice" userId="21f14d61-6ebe-449c-9c1c-5c5cddc16e2b" providerId="ADAL" clId="{40ED6404-8A41-4CE2-BEBA-6A459F0D0F1F}" dt="2022-03-25T07:51:30.627" v="4325" actId="1076"/>
          <ac:picMkLst>
            <pc:docMk/>
            <pc:sldMk cId="172145399" sldId="581"/>
            <ac:picMk id="15" creationId="{37BDEF8B-A25B-42E0-83CF-021736FBE39B}"/>
          </ac:picMkLst>
        </pc:picChg>
        <pc:picChg chg="add mod">
          <ac:chgData name="MAIORANA Fabrice" userId="21f14d61-6ebe-449c-9c1c-5c5cddc16e2b" providerId="ADAL" clId="{40ED6404-8A41-4CE2-BEBA-6A459F0D0F1F}" dt="2022-03-25T07:51:08.809" v="4303" actId="1076"/>
          <ac:picMkLst>
            <pc:docMk/>
            <pc:sldMk cId="172145399" sldId="581"/>
            <ac:picMk id="16" creationId="{E2BC445B-20C4-46D3-BCA3-DDF0EA0B3BAA}"/>
          </ac:picMkLst>
        </pc:picChg>
        <pc:picChg chg="add mod">
          <ac:chgData name="MAIORANA Fabrice" userId="21f14d61-6ebe-449c-9c1c-5c5cddc16e2b" providerId="ADAL" clId="{40ED6404-8A41-4CE2-BEBA-6A459F0D0F1F}" dt="2022-03-25T07:51:16.519" v="4321" actId="1076"/>
          <ac:picMkLst>
            <pc:docMk/>
            <pc:sldMk cId="172145399" sldId="581"/>
            <ac:picMk id="17" creationId="{9A009FBA-C4B2-49C3-BE49-63CC2F2E2271}"/>
          </ac:picMkLst>
        </pc:picChg>
      </pc:sldChg>
    </pc:docChg>
  </pc:docChgLst>
  <pc:docChgLst>
    <pc:chgData name="MAIORANA Fabrice" userId="21f14d61-6ebe-449c-9c1c-5c5cddc16e2b" providerId="ADAL" clId="{49E6D544-BE11-4C9F-88AD-F0AE07DE5AD2}"/>
    <pc:docChg chg="undo redo custSel addSld delSld modSld sldOrd modMainMaster">
      <pc:chgData name="MAIORANA Fabrice" userId="21f14d61-6ebe-449c-9c1c-5c5cddc16e2b" providerId="ADAL" clId="{49E6D544-BE11-4C9F-88AD-F0AE07DE5AD2}" dt="2022-02-11T15:32:02.017" v="4248" actId="1076"/>
      <pc:docMkLst>
        <pc:docMk/>
      </pc:docMkLst>
      <pc:sldChg chg="modSp del mod ord modTransition">
        <pc:chgData name="MAIORANA Fabrice" userId="21f14d61-6ebe-449c-9c1c-5c5cddc16e2b" providerId="ADAL" clId="{49E6D544-BE11-4C9F-88AD-F0AE07DE5AD2}" dt="2022-02-11T14:50:17.298" v="4095" actId="47"/>
        <pc:sldMkLst>
          <pc:docMk/>
          <pc:sldMk cId="3139314519" sldId="260"/>
        </pc:sldMkLst>
        <pc:picChg chg="mod">
          <ac:chgData name="MAIORANA Fabrice" userId="21f14d61-6ebe-449c-9c1c-5c5cddc16e2b" providerId="ADAL" clId="{49E6D544-BE11-4C9F-88AD-F0AE07DE5AD2}" dt="2022-01-10T08:10:20.856" v="72" actId="1076"/>
          <ac:picMkLst>
            <pc:docMk/>
            <pc:sldMk cId="3139314519" sldId="260"/>
            <ac:picMk id="21" creationId="{E1E8C914-BD9E-4A18-8C6E-12D38E963BE5}"/>
          </ac:picMkLst>
        </pc:picChg>
      </pc:sldChg>
      <pc:sldChg chg="del ord">
        <pc:chgData name="MAIORANA Fabrice" userId="21f14d61-6ebe-449c-9c1c-5c5cddc16e2b" providerId="ADAL" clId="{49E6D544-BE11-4C9F-88AD-F0AE07DE5AD2}" dt="2022-01-12T07:58:22.213" v="2183" actId="47"/>
        <pc:sldMkLst>
          <pc:docMk/>
          <pc:sldMk cId="370045949" sldId="269"/>
        </pc:sldMkLst>
      </pc:sldChg>
      <pc:sldChg chg="modTransition">
        <pc:chgData name="MAIORANA Fabrice" userId="21f14d61-6ebe-449c-9c1c-5c5cddc16e2b" providerId="ADAL" clId="{49E6D544-BE11-4C9F-88AD-F0AE07DE5AD2}" dt="2022-01-12T15:21:03.400" v="2591"/>
        <pc:sldMkLst>
          <pc:docMk/>
          <pc:sldMk cId="1677527733" sldId="280"/>
        </pc:sldMkLst>
      </pc:sldChg>
      <pc:sldChg chg="del ord">
        <pc:chgData name="MAIORANA Fabrice" userId="21f14d61-6ebe-449c-9c1c-5c5cddc16e2b" providerId="ADAL" clId="{49E6D544-BE11-4C9F-88AD-F0AE07DE5AD2}" dt="2022-01-12T07:58:22.213" v="2183" actId="47"/>
        <pc:sldMkLst>
          <pc:docMk/>
          <pc:sldMk cId="3682630569" sldId="344"/>
        </pc:sldMkLst>
      </pc:sldChg>
      <pc:sldChg chg="del">
        <pc:chgData name="MAIORANA Fabrice" userId="21f14d61-6ebe-449c-9c1c-5c5cddc16e2b" providerId="ADAL" clId="{49E6D544-BE11-4C9F-88AD-F0AE07DE5AD2}" dt="2022-01-10T09:00:21.582" v="660" actId="47"/>
        <pc:sldMkLst>
          <pc:docMk/>
          <pc:sldMk cId="2083505524" sldId="485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769522171" sldId="491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4242836120" sldId="492"/>
        </pc:sldMkLst>
      </pc:sldChg>
      <pc:sldChg chg="add 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192499872" sldId="508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2960325375" sldId="509"/>
        </pc:sldMkLst>
      </pc:sldChg>
      <pc:sldChg chg="del">
        <pc:chgData name="MAIORANA Fabrice" userId="21f14d61-6ebe-449c-9c1c-5c5cddc16e2b" providerId="ADAL" clId="{49E6D544-BE11-4C9F-88AD-F0AE07DE5AD2}" dt="2022-01-10T09:00:20.129" v="659" actId="47"/>
        <pc:sldMkLst>
          <pc:docMk/>
          <pc:sldMk cId="450797908" sldId="510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937214324" sldId="513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4150836813" sldId="514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4032491261" sldId="515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379131669" sldId="525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520753099" sldId="526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492908014" sldId="527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139820563" sldId="528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567426719" sldId="529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770296294" sldId="530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280028912" sldId="531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2587705806" sldId="532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946925328" sldId="533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2578420903" sldId="534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67649577" sldId="535"/>
        </pc:sldMkLst>
      </pc:sldChg>
      <pc:sldChg chg="add 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68322229" sldId="536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312256870" sldId="537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507193897" sldId="538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737628067" sldId="539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2531548375" sldId="541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940991919" sldId="543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392021021" sldId="544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488887367" sldId="545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1809362757" sldId="546"/>
        </pc:sldMkLst>
      </pc:sldChg>
      <pc:sldChg chg="del">
        <pc:chgData name="MAIORANA Fabrice" userId="21f14d61-6ebe-449c-9c1c-5c5cddc16e2b" providerId="ADAL" clId="{49E6D544-BE11-4C9F-88AD-F0AE07DE5AD2}" dt="2022-01-12T07:58:22.213" v="2183" actId="47"/>
        <pc:sldMkLst>
          <pc:docMk/>
          <pc:sldMk cId="4067824068" sldId="551"/>
        </pc:sldMkLst>
      </pc:sldChg>
      <pc:sldChg chg="addSp delSp modSp del mod">
        <pc:chgData name="MAIORANA Fabrice" userId="21f14d61-6ebe-449c-9c1c-5c5cddc16e2b" providerId="ADAL" clId="{49E6D544-BE11-4C9F-88AD-F0AE07DE5AD2}" dt="2022-01-12T15:15:47.214" v="2397" actId="47"/>
        <pc:sldMkLst>
          <pc:docMk/>
          <pc:sldMk cId="2057149177" sldId="552"/>
        </pc:sldMkLst>
        <pc:spChg chg="add del mod">
          <ac:chgData name="MAIORANA Fabrice" userId="21f14d61-6ebe-449c-9c1c-5c5cddc16e2b" providerId="ADAL" clId="{49E6D544-BE11-4C9F-88AD-F0AE07DE5AD2}" dt="2022-01-10T08:08:53.212" v="10" actId="478"/>
          <ac:spMkLst>
            <pc:docMk/>
            <pc:sldMk cId="2057149177" sldId="552"/>
            <ac:spMk id="5" creationId="{3FD94B84-19F5-4C08-A67C-4F5DAF5FC6E1}"/>
          </ac:spMkLst>
        </pc:spChg>
        <pc:spChg chg="mod">
          <ac:chgData name="MAIORANA Fabrice" userId="21f14d61-6ebe-449c-9c1c-5c5cddc16e2b" providerId="ADAL" clId="{49E6D544-BE11-4C9F-88AD-F0AE07DE5AD2}" dt="2022-01-12T06:59:38.870" v="1368"/>
          <ac:spMkLst>
            <pc:docMk/>
            <pc:sldMk cId="2057149177" sldId="552"/>
            <ac:spMk id="6" creationId="{C6B21F80-1CF4-4176-83D6-87877991713B}"/>
          </ac:spMkLst>
        </pc:spChg>
        <pc:spChg chg="mod">
          <ac:chgData name="MAIORANA Fabrice" userId="21f14d61-6ebe-449c-9c1c-5c5cddc16e2b" providerId="ADAL" clId="{49E6D544-BE11-4C9F-88AD-F0AE07DE5AD2}" dt="2022-01-12T06:59:38.870" v="1368"/>
          <ac:spMkLst>
            <pc:docMk/>
            <pc:sldMk cId="2057149177" sldId="552"/>
            <ac:spMk id="7" creationId="{CF622949-F457-4750-AD67-9FA4E4A00045}"/>
          </ac:spMkLst>
        </pc:spChg>
        <pc:spChg chg="mod">
          <ac:chgData name="MAIORANA Fabrice" userId="21f14d61-6ebe-449c-9c1c-5c5cddc16e2b" providerId="ADAL" clId="{49E6D544-BE11-4C9F-88AD-F0AE07DE5AD2}" dt="2022-01-10T08:09:58.676" v="48" actId="20577"/>
          <ac:spMkLst>
            <pc:docMk/>
            <pc:sldMk cId="2057149177" sldId="552"/>
            <ac:spMk id="13" creationId="{7568B320-8AFA-4108-93D9-D1C8E4A0D86B}"/>
          </ac:spMkLst>
        </pc:spChg>
        <pc:spChg chg="mod">
          <ac:chgData name="MAIORANA Fabrice" userId="21f14d61-6ebe-449c-9c1c-5c5cddc16e2b" providerId="ADAL" clId="{49E6D544-BE11-4C9F-88AD-F0AE07DE5AD2}" dt="2022-01-10T08:10:07.174" v="71" actId="20577"/>
          <ac:spMkLst>
            <pc:docMk/>
            <pc:sldMk cId="2057149177" sldId="552"/>
            <ac:spMk id="15" creationId="{1B84D806-C722-4EA6-B9A3-D75C6122BA3E}"/>
          </ac:spMkLst>
        </pc:spChg>
        <pc:grpChg chg="add del mod">
          <ac:chgData name="MAIORANA Fabrice" userId="21f14d61-6ebe-449c-9c1c-5c5cddc16e2b" providerId="ADAL" clId="{49E6D544-BE11-4C9F-88AD-F0AE07DE5AD2}" dt="2022-01-12T06:59:45.040" v="1369" actId="21"/>
          <ac:grpSpMkLst>
            <pc:docMk/>
            <pc:sldMk cId="2057149177" sldId="552"/>
            <ac:grpSpMk id="5" creationId="{9ECB82E8-AC57-42E9-87BE-3C9FF04B9316}"/>
          </ac:grpSpMkLst>
        </pc:grpChg>
        <pc:picChg chg="add del mod ord">
          <ac:chgData name="MAIORANA Fabrice" userId="21f14d61-6ebe-449c-9c1c-5c5cddc16e2b" providerId="ADAL" clId="{49E6D544-BE11-4C9F-88AD-F0AE07DE5AD2}" dt="2022-01-12T08:13:29.308" v="2244" actId="478"/>
          <ac:picMkLst>
            <pc:docMk/>
            <pc:sldMk cId="2057149177" sldId="552"/>
            <ac:picMk id="3" creationId="{6FD2E740-2864-4032-8A3E-54CFEAB3E0A1}"/>
          </ac:picMkLst>
        </pc:picChg>
        <pc:picChg chg="del mod">
          <ac:chgData name="MAIORANA Fabrice" userId="21f14d61-6ebe-449c-9c1c-5c5cddc16e2b" providerId="ADAL" clId="{49E6D544-BE11-4C9F-88AD-F0AE07DE5AD2}" dt="2022-01-10T08:08:38.595" v="6" actId="478"/>
          <ac:picMkLst>
            <pc:docMk/>
            <pc:sldMk cId="2057149177" sldId="552"/>
            <ac:picMk id="8" creationId="{4F15E72E-1F5C-49CE-900E-60DF21A6215D}"/>
          </ac:picMkLst>
        </pc:picChg>
      </pc:sldChg>
      <pc:sldChg chg="addSp delSp modSp new mod modTransition">
        <pc:chgData name="MAIORANA Fabrice" userId="21f14d61-6ebe-449c-9c1c-5c5cddc16e2b" providerId="ADAL" clId="{49E6D544-BE11-4C9F-88AD-F0AE07DE5AD2}" dt="2022-02-11T14:53:30.481" v="4104" actId="1076"/>
        <pc:sldMkLst>
          <pc:docMk/>
          <pc:sldMk cId="638553199" sldId="553"/>
        </pc:sldMkLst>
        <pc:spChg chg="add del">
          <ac:chgData name="MAIORANA Fabrice" userId="21f14d61-6ebe-449c-9c1c-5c5cddc16e2b" providerId="ADAL" clId="{49E6D544-BE11-4C9F-88AD-F0AE07DE5AD2}" dt="2022-01-12T16:08:49.965" v="3353" actId="478"/>
          <ac:spMkLst>
            <pc:docMk/>
            <pc:sldMk cId="638553199" sldId="553"/>
            <ac:spMk id="2" creationId="{32A5BCA5-21EC-4191-B142-05E7E26447AE}"/>
          </ac:spMkLst>
        </pc:spChg>
        <pc:spChg chg="del">
          <ac:chgData name="MAIORANA Fabrice" userId="21f14d61-6ebe-449c-9c1c-5c5cddc16e2b" providerId="ADAL" clId="{49E6D544-BE11-4C9F-88AD-F0AE07DE5AD2}" dt="2022-01-10T08:22:17.705" v="75" actId="478"/>
          <ac:spMkLst>
            <pc:docMk/>
            <pc:sldMk cId="638553199" sldId="553"/>
            <ac:spMk id="2" creationId="{9C640B86-F74D-4902-8568-131718D0CA9D}"/>
          </ac:spMkLst>
        </pc:spChg>
        <pc:spChg chg="del">
          <ac:chgData name="MAIORANA Fabrice" userId="21f14d61-6ebe-449c-9c1c-5c5cddc16e2b" providerId="ADAL" clId="{49E6D544-BE11-4C9F-88AD-F0AE07DE5AD2}" dt="2022-01-10T08:22:16.602" v="74" actId="478"/>
          <ac:spMkLst>
            <pc:docMk/>
            <pc:sldMk cId="638553199" sldId="553"/>
            <ac:spMk id="3" creationId="{CED4800F-452F-43CF-94D2-A7218C4D8357}"/>
          </ac:spMkLst>
        </pc:spChg>
        <pc:spChg chg="del">
          <ac:chgData name="MAIORANA Fabrice" userId="21f14d61-6ebe-449c-9c1c-5c5cddc16e2b" providerId="ADAL" clId="{49E6D544-BE11-4C9F-88AD-F0AE07DE5AD2}" dt="2022-01-10T08:22:18.697" v="76" actId="478"/>
          <ac:spMkLst>
            <pc:docMk/>
            <pc:sldMk cId="638553199" sldId="553"/>
            <ac:spMk id="4" creationId="{08081EE2-B640-47C4-A0BC-789D0F8C2D05}"/>
          </ac:spMkLst>
        </pc:spChg>
        <pc:spChg chg="add del mod">
          <ac:chgData name="MAIORANA Fabrice" userId="21f14d61-6ebe-449c-9c1c-5c5cddc16e2b" providerId="ADAL" clId="{49E6D544-BE11-4C9F-88AD-F0AE07DE5AD2}" dt="2022-01-10T08:22:22.080" v="78"/>
          <ac:spMkLst>
            <pc:docMk/>
            <pc:sldMk cId="638553199" sldId="553"/>
            <ac:spMk id="5" creationId="{C6B5598F-6EBA-40F1-93E8-6AC38E480578}"/>
          </ac:spMkLst>
        </pc:spChg>
        <pc:spChg chg="add mod">
          <ac:chgData name="MAIORANA Fabrice" userId="21f14d61-6ebe-449c-9c1c-5c5cddc16e2b" providerId="ADAL" clId="{49E6D544-BE11-4C9F-88AD-F0AE07DE5AD2}" dt="2022-01-12T07:26:51.548" v="1650" actId="1038"/>
          <ac:spMkLst>
            <pc:docMk/>
            <pc:sldMk cId="638553199" sldId="553"/>
            <ac:spMk id="6" creationId="{E2AC0217-5183-4A50-8B84-F0518A7A82FC}"/>
          </ac:spMkLst>
        </pc:spChg>
        <pc:spChg chg="add mod ord">
          <ac:chgData name="MAIORANA Fabrice" userId="21f14d61-6ebe-449c-9c1c-5c5cddc16e2b" providerId="ADAL" clId="{49E6D544-BE11-4C9F-88AD-F0AE07DE5AD2}" dt="2022-01-14T12:16:22.992" v="3730" actId="20577"/>
          <ac:spMkLst>
            <pc:docMk/>
            <pc:sldMk cId="638553199" sldId="553"/>
            <ac:spMk id="7" creationId="{1DBC5C9A-8E69-493B-AD18-367B09914B81}"/>
          </ac:spMkLst>
        </pc:spChg>
        <pc:spChg chg="mod">
          <ac:chgData name="MAIORANA Fabrice" userId="21f14d61-6ebe-449c-9c1c-5c5cddc16e2b" providerId="ADAL" clId="{49E6D544-BE11-4C9F-88AD-F0AE07DE5AD2}" dt="2022-01-12T06:59:47.400" v="1370"/>
          <ac:spMkLst>
            <pc:docMk/>
            <pc:sldMk cId="638553199" sldId="553"/>
            <ac:spMk id="9" creationId="{B161CCC7-52C2-4777-8EC0-51FFCA1A4296}"/>
          </ac:spMkLst>
        </pc:spChg>
        <pc:spChg chg="mod">
          <ac:chgData name="MAIORANA Fabrice" userId="21f14d61-6ebe-449c-9c1c-5c5cddc16e2b" providerId="ADAL" clId="{49E6D544-BE11-4C9F-88AD-F0AE07DE5AD2}" dt="2022-01-12T06:59:47.400" v="1370"/>
          <ac:spMkLst>
            <pc:docMk/>
            <pc:sldMk cId="638553199" sldId="553"/>
            <ac:spMk id="10" creationId="{59683E0D-C59A-49C9-BC9A-956B961EA4DD}"/>
          </ac:spMkLst>
        </pc:spChg>
        <pc:spChg chg="add del mod">
          <ac:chgData name="MAIORANA Fabrice" userId="21f14d61-6ebe-449c-9c1c-5c5cddc16e2b" providerId="ADAL" clId="{49E6D544-BE11-4C9F-88AD-F0AE07DE5AD2}" dt="2022-01-10T08:28:52.538" v="338" actId="478"/>
          <ac:spMkLst>
            <pc:docMk/>
            <pc:sldMk cId="638553199" sldId="553"/>
            <ac:spMk id="12" creationId="{C14BADF5-ACFD-460C-B315-285D5F4E7B8D}"/>
          </ac:spMkLst>
        </pc:spChg>
        <pc:spChg chg="mod">
          <ac:chgData name="MAIORANA Fabrice" userId="21f14d61-6ebe-449c-9c1c-5c5cddc16e2b" providerId="ADAL" clId="{49E6D544-BE11-4C9F-88AD-F0AE07DE5AD2}" dt="2022-01-12T07:02:18.016" v="1376"/>
          <ac:spMkLst>
            <pc:docMk/>
            <pc:sldMk cId="638553199" sldId="553"/>
            <ac:spMk id="13" creationId="{616733EE-2573-4A73-8854-FCE783C82FAD}"/>
          </ac:spMkLst>
        </pc:spChg>
        <pc:spChg chg="add del mod">
          <ac:chgData name="MAIORANA Fabrice" userId="21f14d61-6ebe-449c-9c1c-5c5cddc16e2b" providerId="ADAL" clId="{49E6D544-BE11-4C9F-88AD-F0AE07DE5AD2}" dt="2022-01-10T08:28:53.775" v="339" actId="478"/>
          <ac:spMkLst>
            <pc:docMk/>
            <pc:sldMk cId="638553199" sldId="553"/>
            <ac:spMk id="13" creationId="{674AF9C9-56F9-4FE0-B2FB-751C90C89437}"/>
          </ac:spMkLst>
        </pc:spChg>
        <pc:spChg chg="add del mod">
          <ac:chgData name="MAIORANA Fabrice" userId="21f14d61-6ebe-449c-9c1c-5c5cddc16e2b" providerId="ADAL" clId="{49E6D544-BE11-4C9F-88AD-F0AE07DE5AD2}" dt="2022-01-10T08:27:59.380" v="332" actId="478"/>
          <ac:spMkLst>
            <pc:docMk/>
            <pc:sldMk cId="638553199" sldId="553"/>
            <ac:spMk id="14" creationId="{5520EFC3-0429-4799-9FEC-0A964830BA8C}"/>
          </ac:spMkLst>
        </pc:spChg>
        <pc:spChg chg="mod">
          <ac:chgData name="MAIORANA Fabrice" userId="21f14d61-6ebe-449c-9c1c-5c5cddc16e2b" providerId="ADAL" clId="{49E6D544-BE11-4C9F-88AD-F0AE07DE5AD2}" dt="2022-01-12T07:02:18.016" v="1376"/>
          <ac:spMkLst>
            <pc:docMk/>
            <pc:sldMk cId="638553199" sldId="553"/>
            <ac:spMk id="14" creationId="{E2E771B8-7328-4299-996D-57ABC27A9D0C}"/>
          </ac:spMkLst>
        </pc:spChg>
        <pc:grpChg chg="add del mod">
          <ac:chgData name="MAIORANA Fabrice" userId="21f14d61-6ebe-449c-9c1c-5c5cddc16e2b" providerId="ADAL" clId="{49E6D544-BE11-4C9F-88AD-F0AE07DE5AD2}" dt="2022-01-12T06:59:49.382" v="1371"/>
          <ac:grpSpMkLst>
            <pc:docMk/>
            <pc:sldMk cId="638553199" sldId="553"/>
            <ac:grpSpMk id="8" creationId="{D0E482A3-E213-45C3-ABFC-C6EE047F3F45}"/>
          </ac:grpSpMkLst>
        </pc:grpChg>
        <pc:grpChg chg="add mod">
          <ac:chgData name="MAIORANA Fabrice" userId="21f14d61-6ebe-449c-9c1c-5c5cddc16e2b" providerId="ADAL" clId="{49E6D544-BE11-4C9F-88AD-F0AE07DE5AD2}" dt="2022-01-12T07:02:38.982" v="1379" actId="14100"/>
          <ac:grpSpMkLst>
            <pc:docMk/>
            <pc:sldMk cId="638553199" sldId="553"/>
            <ac:grpSpMk id="12" creationId="{6C56A0AA-461E-4E74-B0F4-78EC1488070D}"/>
          </ac:grpSpMkLst>
        </pc:grpChg>
        <pc:picChg chg="add mod">
          <ac:chgData name="MAIORANA Fabrice" userId="21f14d61-6ebe-449c-9c1c-5c5cddc16e2b" providerId="ADAL" clId="{49E6D544-BE11-4C9F-88AD-F0AE07DE5AD2}" dt="2022-02-11T14:53:30.481" v="4104" actId="1076"/>
          <ac:picMkLst>
            <pc:docMk/>
            <pc:sldMk cId="638553199" sldId="553"/>
            <ac:picMk id="3" creationId="{CEFECB6C-EF09-4E8F-809F-7C3B279E578E}"/>
          </ac:picMkLst>
        </pc:picChg>
        <pc:picChg chg="add del mod">
          <ac:chgData name="MAIORANA Fabrice" userId="21f14d61-6ebe-449c-9c1c-5c5cddc16e2b" providerId="ADAL" clId="{49E6D544-BE11-4C9F-88AD-F0AE07DE5AD2}" dt="2022-01-10T08:26:18.281" v="154" actId="478"/>
          <ac:picMkLst>
            <pc:docMk/>
            <pc:sldMk cId="638553199" sldId="553"/>
            <ac:picMk id="9" creationId="{9D0FB1C8-468F-471E-8C66-AD3CF0B4BEEF}"/>
          </ac:picMkLst>
        </pc:picChg>
        <pc:picChg chg="add del mod">
          <ac:chgData name="MAIORANA Fabrice" userId="21f14d61-6ebe-449c-9c1c-5c5cddc16e2b" providerId="ADAL" clId="{49E6D544-BE11-4C9F-88AD-F0AE07DE5AD2}" dt="2022-02-11T14:53:27.043" v="4103" actId="478"/>
          <ac:picMkLst>
            <pc:docMk/>
            <pc:sldMk cId="638553199" sldId="553"/>
            <ac:picMk id="9" creationId="{FDAACDE5-63D8-4EEC-8E46-8F7C0075C1FD}"/>
          </ac:picMkLst>
        </pc:picChg>
        <pc:picChg chg="add mod">
          <ac:chgData name="MAIORANA Fabrice" userId="21f14d61-6ebe-449c-9c1c-5c5cddc16e2b" providerId="ADAL" clId="{49E6D544-BE11-4C9F-88AD-F0AE07DE5AD2}" dt="2022-01-12T16:08:47.852" v="3352" actId="1076"/>
          <ac:picMkLst>
            <pc:docMk/>
            <pc:sldMk cId="638553199" sldId="553"/>
            <ac:picMk id="11" creationId="{F2603E08-61AD-4760-BCB5-FA74C74606EE}"/>
          </ac:picMkLst>
        </pc:picChg>
        <pc:picChg chg="add del mod">
          <ac:chgData name="MAIORANA Fabrice" userId="21f14d61-6ebe-449c-9c1c-5c5cddc16e2b" providerId="ADAL" clId="{49E6D544-BE11-4C9F-88AD-F0AE07DE5AD2}" dt="2022-01-12T15:43:44.342" v="2836" actId="478"/>
          <ac:picMkLst>
            <pc:docMk/>
            <pc:sldMk cId="638553199" sldId="553"/>
            <ac:picMk id="15" creationId="{62A19156-751A-4034-80A6-B05472968610}"/>
          </ac:picMkLst>
        </pc:picChg>
      </pc:sldChg>
      <pc:sldChg chg="addSp delSp modSp add mod ord modTransition">
        <pc:chgData name="MAIORANA Fabrice" userId="21f14d61-6ebe-449c-9c1c-5c5cddc16e2b" providerId="ADAL" clId="{49E6D544-BE11-4C9F-88AD-F0AE07DE5AD2}" dt="2022-01-13T08:18:22.989" v="3441"/>
        <pc:sldMkLst>
          <pc:docMk/>
          <pc:sldMk cId="3091356070" sldId="554"/>
        </pc:sldMkLst>
        <pc:spChg chg="add del mod">
          <ac:chgData name="MAIORANA Fabrice" userId="21f14d61-6ebe-449c-9c1c-5c5cddc16e2b" providerId="ADAL" clId="{49E6D544-BE11-4C9F-88AD-F0AE07DE5AD2}" dt="2022-01-12T15:17:12.598" v="2430" actId="478"/>
          <ac:spMkLst>
            <pc:docMk/>
            <pc:sldMk cId="3091356070" sldId="554"/>
            <ac:spMk id="4" creationId="{F460E474-8AFB-4578-B9E0-D1E88CF78B8A}"/>
          </ac:spMkLst>
        </pc:spChg>
        <pc:spChg chg="del mod">
          <ac:chgData name="MAIORANA Fabrice" userId="21f14d61-6ebe-449c-9c1c-5c5cddc16e2b" providerId="ADAL" clId="{49E6D544-BE11-4C9F-88AD-F0AE07DE5AD2}" dt="2022-01-12T15:17:08.936" v="2427" actId="478"/>
          <ac:spMkLst>
            <pc:docMk/>
            <pc:sldMk cId="3091356070" sldId="554"/>
            <ac:spMk id="6" creationId="{E2AC0217-5183-4A50-8B84-F0518A7A82FC}"/>
          </ac:spMkLst>
        </pc:spChg>
        <pc:spChg chg="del">
          <ac:chgData name="MAIORANA Fabrice" userId="21f14d61-6ebe-449c-9c1c-5c5cddc16e2b" providerId="ADAL" clId="{49E6D544-BE11-4C9F-88AD-F0AE07DE5AD2}" dt="2022-01-10T08:32:14.139" v="379" actId="478"/>
          <ac:spMkLst>
            <pc:docMk/>
            <pc:sldMk cId="3091356070" sldId="554"/>
            <ac:spMk id="7" creationId="{1DBC5C9A-8E69-493B-AD18-367B09914B81}"/>
          </ac:spMkLst>
        </pc:spChg>
        <pc:spChg chg="mod">
          <ac:chgData name="MAIORANA Fabrice" userId="21f14d61-6ebe-449c-9c1c-5c5cddc16e2b" providerId="ADAL" clId="{49E6D544-BE11-4C9F-88AD-F0AE07DE5AD2}" dt="2022-01-12T15:16:47.661" v="2423"/>
          <ac:spMkLst>
            <pc:docMk/>
            <pc:sldMk cId="3091356070" sldId="554"/>
            <ac:spMk id="9" creationId="{7C344B05-8EBC-4135-87E8-49EAD47A18C1}"/>
          </ac:spMkLst>
        </pc:spChg>
        <pc:spChg chg="mod">
          <ac:chgData name="MAIORANA Fabrice" userId="21f14d61-6ebe-449c-9c1c-5c5cddc16e2b" providerId="ADAL" clId="{49E6D544-BE11-4C9F-88AD-F0AE07DE5AD2}" dt="2022-01-12T15:16:47.661" v="2423"/>
          <ac:spMkLst>
            <pc:docMk/>
            <pc:sldMk cId="3091356070" sldId="554"/>
            <ac:spMk id="10" creationId="{907426C2-6331-4B94-8304-D899ED81BB21}"/>
          </ac:spMkLst>
        </pc:spChg>
        <pc:spChg chg="add del mod">
          <ac:chgData name="MAIORANA Fabrice" userId="21f14d61-6ebe-449c-9c1c-5c5cddc16e2b" providerId="ADAL" clId="{49E6D544-BE11-4C9F-88AD-F0AE07DE5AD2}" dt="2022-01-12T15:17:06.715" v="2426"/>
          <ac:spMkLst>
            <pc:docMk/>
            <pc:sldMk cId="3091356070" sldId="554"/>
            <ac:spMk id="11" creationId="{0399BF56-426F-43CF-B195-261E02C77729}"/>
          </ac:spMkLst>
        </pc:spChg>
        <pc:spChg chg="add del mod">
          <ac:chgData name="MAIORANA Fabrice" userId="21f14d61-6ebe-449c-9c1c-5c5cddc16e2b" providerId="ADAL" clId="{49E6D544-BE11-4C9F-88AD-F0AE07DE5AD2}" dt="2022-01-12T15:17:11.295" v="2429" actId="478"/>
          <ac:spMkLst>
            <pc:docMk/>
            <pc:sldMk cId="3091356070" sldId="554"/>
            <ac:spMk id="12" creationId="{CC120CA5-DAC4-4189-BB04-C17D4D7DA387}"/>
          </ac:spMkLst>
        </pc:spChg>
        <pc:spChg chg="add mod">
          <ac:chgData name="MAIORANA Fabrice" userId="21f14d61-6ebe-449c-9c1c-5c5cddc16e2b" providerId="ADAL" clId="{49E6D544-BE11-4C9F-88AD-F0AE07DE5AD2}" dt="2022-01-12T15:17:18.894" v="2453" actId="20577"/>
          <ac:spMkLst>
            <pc:docMk/>
            <pc:sldMk cId="3091356070" sldId="554"/>
            <ac:spMk id="13" creationId="{6C8C4FD1-A1EA-4271-9A4E-63BC7AB57424}"/>
          </ac:spMkLst>
        </pc:spChg>
        <pc:grpChg chg="add mod">
          <ac:chgData name="MAIORANA Fabrice" userId="21f14d61-6ebe-449c-9c1c-5c5cddc16e2b" providerId="ADAL" clId="{49E6D544-BE11-4C9F-88AD-F0AE07DE5AD2}" dt="2022-01-12T15:18:03.666" v="2457" actId="14100"/>
          <ac:grpSpMkLst>
            <pc:docMk/>
            <pc:sldMk cId="3091356070" sldId="554"/>
            <ac:grpSpMk id="7" creationId="{DA9A2245-A79B-4AC4-9C6D-984556186B4A}"/>
          </ac:grpSpMkLst>
        </pc:grpChg>
        <pc:graphicFrameChg chg="add del mod">
          <ac:chgData name="MAIORANA Fabrice" userId="21f14d61-6ebe-449c-9c1c-5c5cddc16e2b" providerId="ADAL" clId="{49E6D544-BE11-4C9F-88AD-F0AE07DE5AD2}" dt="2022-01-13T08:16:15.840" v="3436"/>
          <ac:graphicFrameMkLst>
            <pc:docMk/>
            <pc:sldMk cId="3091356070" sldId="554"/>
            <ac:graphicFrameMk id="2" creationId="{EA41CC25-36CF-4922-934B-B96A45B00F2A}"/>
          </ac:graphicFrameMkLst>
        </pc:graphicFrameChg>
        <pc:graphicFrameChg chg="add del mod modGraphic">
          <ac:chgData name="MAIORANA Fabrice" userId="21f14d61-6ebe-449c-9c1c-5c5cddc16e2b" providerId="ADAL" clId="{49E6D544-BE11-4C9F-88AD-F0AE07DE5AD2}" dt="2022-01-13T08:18:22.989" v="3441"/>
          <ac:graphicFrameMkLst>
            <pc:docMk/>
            <pc:sldMk cId="3091356070" sldId="554"/>
            <ac:graphicFrameMk id="8" creationId="{9841F97E-8419-47D2-BC6B-4DA4F614B648}"/>
          </ac:graphicFrameMkLst>
        </pc:graphicFrameChg>
        <pc:graphicFrameChg chg="add del mod">
          <ac:chgData name="MAIORANA Fabrice" userId="21f14d61-6ebe-449c-9c1c-5c5cddc16e2b" providerId="ADAL" clId="{49E6D544-BE11-4C9F-88AD-F0AE07DE5AD2}" dt="2022-01-12T16:16:42.798" v="3380" actId="21"/>
          <ac:graphicFrameMkLst>
            <pc:docMk/>
            <pc:sldMk cId="3091356070" sldId="554"/>
            <ac:graphicFrameMk id="14" creationId="{5375887E-A4AE-4CAD-943F-D37EDFCAE1A9}"/>
          </ac:graphicFrameMkLst>
        </pc:graphicFrameChg>
        <pc:picChg chg="add mod modCrop">
          <ac:chgData name="MAIORANA Fabrice" userId="21f14d61-6ebe-449c-9c1c-5c5cddc16e2b" providerId="ADAL" clId="{49E6D544-BE11-4C9F-88AD-F0AE07DE5AD2}" dt="2022-01-12T15:18:19.172" v="2460" actId="1076"/>
          <ac:picMkLst>
            <pc:docMk/>
            <pc:sldMk cId="3091356070" sldId="554"/>
            <ac:picMk id="3" creationId="{51AB3658-B5CE-4800-AFFC-35E17E4D0F91}"/>
          </ac:picMkLst>
        </pc:picChg>
        <pc:picChg chg="add mod modCrop">
          <ac:chgData name="MAIORANA Fabrice" userId="21f14d61-6ebe-449c-9c1c-5c5cddc16e2b" providerId="ADAL" clId="{49E6D544-BE11-4C9F-88AD-F0AE07DE5AD2}" dt="2022-01-12T15:18:16.356" v="2459" actId="1076"/>
          <ac:picMkLst>
            <pc:docMk/>
            <pc:sldMk cId="3091356070" sldId="554"/>
            <ac:picMk id="5" creationId="{94DD4DF6-A813-4CED-8CFC-829234AF1B91}"/>
          </ac:picMkLst>
        </pc:picChg>
        <pc:picChg chg="add del mod">
          <ac:chgData name="MAIORANA Fabrice" userId="21f14d61-6ebe-449c-9c1c-5c5cddc16e2b" providerId="ADAL" clId="{49E6D544-BE11-4C9F-88AD-F0AE07DE5AD2}" dt="2022-01-10T08:35:49.041" v="445" actId="478"/>
          <ac:picMkLst>
            <pc:docMk/>
            <pc:sldMk cId="3091356070" sldId="554"/>
            <ac:picMk id="9" creationId="{0D518E2D-42B3-4DB8-A7E4-0A712521BE5E}"/>
          </ac:picMkLst>
        </pc:picChg>
        <pc:picChg chg="del">
          <ac:chgData name="MAIORANA Fabrice" userId="21f14d61-6ebe-449c-9c1c-5c5cddc16e2b" providerId="ADAL" clId="{49E6D544-BE11-4C9F-88AD-F0AE07DE5AD2}" dt="2022-01-10T08:32:19.875" v="381" actId="478"/>
          <ac:picMkLst>
            <pc:docMk/>
            <pc:sldMk cId="3091356070" sldId="554"/>
            <ac:picMk id="11" creationId="{F2603E08-61AD-4760-BCB5-FA74C74606EE}"/>
          </ac:picMkLst>
        </pc:picChg>
        <pc:picChg chg="del">
          <ac:chgData name="MAIORANA Fabrice" userId="21f14d61-6ebe-449c-9c1c-5c5cddc16e2b" providerId="ADAL" clId="{49E6D544-BE11-4C9F-88AD-F0AE07DE5AD2}" dt="2022-01-10T08:32:25.106" v="383" actId="478"/>
          <ac:picMkLst>
            <pc:docMk/>
            <pc:sldMk cId="3091356070" sldId="554"/>
            <ac:picMk id="15" creationId="{62A19156-751A-4034-80A6-B05472968610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26T06:54:24.441" v="4092" actId="1076"/>
        <pc:sldMkLst>
          <pc:docMk/>
          <pc:sldMk cId="264236342" sldId="555"/>
        </pc:sldMkLst>
        <pc:spChg chg="add del mod">
          <ac:chgData name="MAIORANA Fabrice" userId="21f14d61-6ebe-449c-9c1c-5c5cddc16e2b" providerId="ADAL" clId="{49E6D544-BE11-4C9F-88AD-F0AE07DE5AD2}" dt="2022-01-12T15:35:32.297" v="2818" actId="478"/>
          <ac:spMkLst>
            <pc:docMk/>
            <pc:sldMk cId="264236342" sldId="555"/>
            <ac:spMk id="3" creationId="{E3D234F9-A25C-47E0-8093-55A012032412}"/>
          </ac:spMkLst>
        </pc:spChg>
        <pc:spChg chg="del mod">
          <ac:chgData name="MAIORANA Fabrice" userId="21f14d61-6ebe-449c-9c1c-5c5cddc16e2b" providerId="ADAL" clId="{49E6D544-BE11-4C9F-88AD-F0AE07DE5AD2}" dt="2022-01-12T15:35:30.939" v="2817" actId="478"/>
          <ac:spMkLst>
            <pc:docMk/>
            <pc:sldMk cId="264236342" sldId="555"/>
            <ac:spMk id="6" creationId="{E2AC0217-5183-4A50-8B84-F0518A7A82FC}"/>
          </ac:spMkLst>
        </pc:spChg>
        <pc:spChg chg="add mod">
          <ac:chgData name="MAIORANA Fabrice" userId="21f14d61-6ebe-449c-9c1c-5c5cddc16e2b" providerId="ADAL" clId="{49E6D544-BE11-4C9F-88AD-F0AE07DE5AD2}" dt="2022-01-12T15:35:32.663" v="2819"/>
          <ac:spMkLst>
            <pc:docMk/>
            <pc:sldMk cId="264236342" sldId="555"/>
            <ac:spMk id="7" creationId="{4C33B510-A77A-4DE6-BEC2-84664A3E8EA9}"/>
          </ac:spMkLst>
        </pc:spChg>
        <pc:spChg chg="mod">
          <ac:chgData name="MAIORANA Fabrice" userId="21f14d61-6ebe-449c-9c1c-5c5cddc16e2b" providerId="ADAL" clId="{49E6D544-BE11-4C9F-88AD-F0AE07DE5AD2}" dt="2022-01-12T15:36:39.529" v="2835"/>
          <ac:spMkLst>
            <pc:docMk/>
            <pc:sldMk cId="264236342" sldId="555"/>
            <ac:spMk id="10" creationId="{68854FDF-F8E1-4191-B735-079B2430C4CA}"/>
          </ac:spMkLst>
        </pc:spChg>
        <pc:spChg chg="mod">
          <ac:chgData name="MAIORANA Fabrice" userId="21f14d61-6ebe-449c-9c1c-5c5cddc16e2b" providerId="ADAL" clId="{49E6D544-BE11-4C9F-88AD-F0AE07DE5AD2}" dt="2022-01-12T15:36:39.529" v="2835"/>
          <ac:spMkLst>
            <pc:docMk/>
            <pc:sldMk cId="264236342" sldId="555"/>
            <ac:spMk id="11" creationId="{7606602F-37D0-4C36-8A72-673F81EC7911}"/>
          </ac:spMkLst>
        </pc:spChg>
        <pc:grpChg chg="add mod">
          <ac:chgData name="MAIORANA Fabrice" userId="21f14d61-6ebe-449c-9c1c-5c5cddc16e2b" providerId="ADAL" clId="{49E6D544-BE11-4C9F-88AD-F0AE07DE5AD2}" dt="2022-01-12T15:36:39.529" v="2835"/>
          <ac:grpSpMkLst>
            <pc:docMk/>
            <pc:sldMk cId="264236342" sldId="555"/>
            <ac:grpSpMk id="9" creationId="{E9E484D6-EBC5-490B-A010-48B8C1D8D948}"/>
          </ac:grpSpMkLst>
        </pc:grpChg>
        <pc:graphicFrameChg chg="add del mod modGraphic">
          <ac:chgData name="MAIORANA Fabrice" userId="21f14d61-6ebe-449c-9c1c-5c5cddc16e2b" providerId="ADAL" clId="{49E6D544-BE11-4C9F-88AD-F0AE07DE5AD2}" dt="2022-01-10T08:49:06.281" v="585" actId="478"/>
          <ac:graphicFrameMkLst>
            <pc:docMk/>
            <pc:sldMk cId="264236342" sldId="555"/>
            <ac:graphicFrameMk id="2" creationId="{268CFB34-5BC9-4EEC-9BFE-270CB6725C88}"/>
          </ac:graphicFrameMkLst>
        </pc:graphicFrameChg>
        <pc:graphicFrameChg chg="add del mod">
          <ac:chgData name="MAIORANA Fabrice" userId="21f14d61-6ebe-449c-9c1c-5c5cddc16e2b" providerId="ADAL" clId="{49E6D544-BE11-4C9F-88AD-F0AE07DE5AD2}" dt="2022-01-12T08:05:08.732" v="2212" actId="478"/>
          <ac:graphicFrameMkLst>
            <pc:docMk/>
            <pc:sldMk cId="264236342" sldId="555"/>
            <ac:graphicFrameMk id="3" creationId="{D6F4D1C2-970B-4E55-8362-12D87D578492}"/>
          </ac:graphicFrameMkLst>
        </pc:graphicFrameChg>
        <pc:graphicFrameChg chg="add del mod modGraphic">
          <ac:chgData name="MAIORANA Fabrice" userId="21f14d61-6ebe-449c-9c1c-5c5cddc16e2b" providerId="ADAL" clId="{49E6D544-BE11-4C9F-88AD-F0AE07DE5AD2}" dt="2022-01-12T15:36:23.574" v="2831" actId="478"/>
          <ac:graphicFrameMkLst>
            <pc:docMk/>
            <pc:sldMk cId="264236342" sldId="555"/>
            <ac:graphicFrameMk id="4" creationId="{DBFD45FE-852F-4914-A004-A397D7864C49}"/>
          </ac:graphicFrameMkLst>
        </pc:graphicFrameChg>
        <pc:graphicFrameChg chg="del">
          <ac:chgData name="MAIORANA Fabrice" userId="21f14d61-6ebe-449c-9c1c-5c5cddc16e2b" providerId="ADAL" clId="{49E6D544-BE11-4C9F-88AD-F0AE07DE5AD2}" dt="2022-01-10T08:47:37.689" v="554" actId="478"/>
          <ac:graphicFrameMkLst>
            <pc:docMk/>
            <pc:sldMk cId="264236342" sldId="555"/>
            <ac:graphicFrameMk id="8" creationId="{9841F97E-8419-47D2-BC6B-4DA4F614B648}"/>
          </ac:graphicFrameMkLst>
        </pc:graphicFrameChg>
        <pc:graphicFrameChg chg="add mod modGraphic">
          <ac:chgData name="MAIORANA Fabrice" userId="21f14d61-6ebe-449c-9c1c-5c5cddc16e2b" providerId="ADAL" clId="{49E6D544-BE11-4C9F-88AD-F0AE07DE5AD2}" dt="2022-01-26T06:53:16.289" v="4083" actId="14734"/>
          <ac:graphicFrameMkLst>
            <pc:docMk/>
            <pc:sldMk cId="264236342" sldId="555"/>
            <ac:graphicFrameMk id="8" creationId="{DA4E3D5F-5165-4AF4-9884-BADDF767727A}"/>
          </ac:graphicFrameMkLst>
        </pc:graphicFrameChg>
        <pc:picChg chg="del">
          <ac:chgData name="MAIORANA Fabrice" userId="21f14d61-6ebe-449c-9c1c-5c5cddc16e2b" providerId="ADAL" clId="{49E6D544-BE11-4C9F-88AD-F0AE07DE5AD2}" dt="2022-01-10T08:47:38.743" v="556" actId="478"/>
          <ac:picMkLst>
            <pc:docMk/>
            <pc:sldMk cId="264236342" sldId="555"/>
            <ac:picMk id="3" creationId="{51AB3658-B5CE-4800-AFFC-35E17E4D0F91}"/>
          </ac:picMkLst>
        </pc:picChg>
        <pc:picChg chg="add mod">
          <ac:chgData name="MAIORANA Fabrice" userId="21f14d61-6ebe-449c-9c1c-5c5cddc16e2b" providerId="ADAL" clId="{49E6D544-BE11-4C9F-88AD-F0AE07DE5AD2}" dt="2022-01-26T06:54:24.441" v="4092" actId="1076"/>
          <ac:picMkLst>
            <pc:docMk/>
            <pc:sldMk cId="264236342" sldId="555"/>
            <ac:picMk id="3" creationId="{608768E5-8743-4698-B786-A3AFF2F36633}"/>
          </ac:picMkLst>
        </pc:picChg>
        <pc:picChg chg="del">
          <ac:chgData name="MAIORANA Fabrice" userId="21f14d61-6ebe-449c-9c1c-5c5cddc16e2b" providerId="ADAL" clId="{49E6D544-BE11-4C9F-88AD-F0AE07DE5AD2}" dt="2022-01-10T08:47:38.320" v="555" actId="478"/>
          <ac:picMkLst>
            <pc:docMk/>
            <pc:sldMk cId="264236342" sldId="555"/>
            <ac:picMk id="5" creationId="{94DD4DF6-A813-4CED-8CFC-829234AF1B91}"/>
          </ac:picMkLst>
        </pc:picChg>
      </pc:sldChg>
      <pc:sldChg chg="addSp delSp modSp add mod ord modTransition modAnim">
        <pc:chgData name="MAIORANA Fabrice" userId="21f14d61-6ebe-449c-9c1c-5c5cddc16e2b" providerId="ADAL" clId="{49E6D544-BE11-4C9F-88AD-F0AE07DE5AD2}" dt="2022-01-13T08:26:00.722" v="3626" actId="1037"/>
        <pc:sldMkLst>
          <pc:docMk/>
          <pc:sldMk cId="3447293894" sldId="556"/>
        </pc:sldMkLst>
        <pc:spChg chg="add del mod">
          <ac:chgData name="MAIORANA Fabrice" userId="21f14d61-6ebe-449c-9c1c-5c5cddc16e2b" providerId="ADAL" clId="{49E6D544-BE11-4C9F-88AD-F0AE07DE5AD2}" dt="2022-01-12T15:32:30.860" v="2736" actId="478"/>
          <ac:spMkLst>
            <pc:docMk/>
            <pc:sldMk cId="3447293894" sldId="556"/>
            <ac:spMk id="3" creationId="{8D6227B9-05F7-4D0D-9FBD-90F2FF737E4B}"/>
          </ac:spMkLst>
        </pc:spChg>
        <pc:spChg chg="add del mod">
          <ac:chgData name="MAIORANA Fabrice" userId="21f14d61-6ebe-449c-9c1c-5c5cddc16e2b" providerId="ADAL" clId="{49E6D544-BE11-4C9F-88AD-F0AE07DE5AD2}" dt="2022-01-12T15:30:47.256" v="2700" actId="478"/>
          <ac:spMkLst>
            <pc:docMk/>
            <pc:sldMk cId="3447293894" sldId="556"/>
            <ac:spMk id="4" creationId="{6730A023-0466-4229-B287-76030D3AE368}"/>
          </ac:spMkLst>
        </pc:spChg>
        <pc:spChg chg="del mod">
          <ac:chgData name="MAIORANA Fabrice" userId="21f14d61-6ebe-449c-9c1c-5c5cddc16e2b" providerId="ADAL" clId="{49E6D544-BE11-4C9F-88AD-F0AE07DE5AD2}" dt="2022-01-12T15:30:44.404" v="2699" actId="478"/>
          <ac:spMkLst>
            <pc:docMk/>
            <pc:sldMk cId="3447293894" sldId="556"/>
            <ac:spMk id="6" creationId="{E2AC0217-5183-4A50-8B84-F0518A7A82FC}"/>
          </ac:spMkLst>
        </pc:spChg>
        <pc:spChg chg="add del mod">
          <ac:chgData name="MAIORANA Fabrice" userId="21f14d61-6ebe-449c-9c1c-5c5cddc16e2b" providerId="ADAL" clId="{49E6D544-BE11-4C9F-88AD-F0AE07DE5AD2}" dt="2022-01-12T15:32:32.622" v="2737" actId="478"/>
          <ac:spMkLst>
            <pc:docMk/>
            <pc:sldMk cId="3447293894" sldId="556"/>
            <ac:spMk id="8" creationId="{EF4EF034-E08C-4FCE-9921-FC14BC0E9956}"/>
          </ac:spMkLst>
        </pc:spChg>
        <pc:spChg chg="add mod">
          <ac:chgData name="MAIORANA Fabrice" userId="21f14d61-6ebe-449c-9c1c-5c5cddc16e2b" providerId="ADAL" clId="{49E6D544-BE11-4C9F-88AD-F0AE07DE5AD2}" dt="2022-01-12T15:30:51.727" v="2709" actId="20577"/>
          <ac:spMkLst>
            <pc:docMk/>
            <pc:sldMk cId="3447293894" sldId="556"/>
            <ac:spMk id="21" creationId="{C314AFB1-63DE-4770-880E-2F07F468E807}"/>
          </ac:spMkLst>
        </pc:spChg>
        <pc:spChg chg="add mod">
          <ac:chgData name="MAIORANA Fabrice" userId="21f14d61-6ebe-449c-9c1c-5c5cddc16e2b" providerId="ADAL" clId="{49E6D544-BE11-4C9F-88AD-F0AE07DE5AD2}" dt="2022-01-12T15:31:09.396" v="2712" actId="1076"/>
          <ac:spMkLst>
            <pc:docMk/>
            <pc:sldMk cId="3447293894" sldId="556"/>
            <ac:spMk id="26" creationId="{5728D1E2-1E79-4748-97BA-2585F571985E}"/>
          </ac:spMkLst>
        </pc:spChg>
        <pc:spChg chg="add mod">
          <ac:chgData name="MAIORANA Fabrice" userId="21f14d61-6ebe-449c-9c1c-5c5cddc16e2b" providerId="ADAL" clId="{49E6D544-BE11-4C9F-88AD-F0AE07DE5AD2}" dt="2022-01-13T08:25:14.235" v="3587" actId="1038"/>
          <ac:spMkLst>
            <pc:docMk/>
            <pc:sldMk cId="3447293894" sldId="556"/>
            <ac:spMk id="27" creationId="{D6A570A1-7B8B-4E81-B57E-B104AA017C13}"/>
          </ac:spMkLst>
        </pc:spChg>
        <pc:spChg chg="add mod">
          <ac:chgData name="MAIORANA Fabrice" userId="21f14d61-6ebe-449c-9c1c-5c5cddc16e2b" providerId="ADAL" clId="{49E6D544-BE11-4C9F-88AD-F0AE07DE5AD2}" dt="2022-01-13T08:25:03.142" v="3553" actId="1038"/>
          <ac:spMkLst>
            <pc:docMk/>
            <pc:sldMk cId="3447293894" sldId="556"/>
            <ac:spMk id="28" creationId="{FA861E55-686B-43D7-8606-BCF25554D70B}"/>
          </ac:spMkLst>
        </pc:spChg>
        <pc:spChg chg="add mod">
          <ac:chgData name="MAIORANA Fabrice" userId="21f14d61-6ebe-449c-9c1c-5c5cddc16e2b" providerId="ADAL" clId="{49E6D544-BE11-4C9F-88AD-F0AE07DE5AD2}" dt="2022-01-12T07:54:51.917" v="2104" actId="6549"/>
          <ac:spMkLst>
            <pc:docMk/>
            <pc:sldMk cId="3447293894" sldId="556"/>
            <ac:spMk id="29" creationId="{05EAD0C9-5D3C-4015-AABE-563C6B737379}"/>
          </ac:spMkLst>
        </pc:spChg>
        <pc:spChg chg="mod">
          <ac:chgData name="MAIORANA Fabrice" userId="21f14d61-6ebe-449c-9c1c-5c5cddc16e2b" providerId="ADAL" clId="{49E6D544-BE11-4C9F-88AD-F0AE07DE5AD2}" dt="2022-01-12T15:31:02.651" v="2711"/>
          <ac:spMkLst>
            <pc:docMk/>
            <pc:sldMk cId="3447293894" sldId="556"/>
            <ac:spMk id="30" creationId="{81682D69-4550-41FB-904C-109A59054CA4}"/>
          </ac:spMkLst>
        </pc:spChg>
        <pc:spChg chg="add mod">
          <ac:chgData name="MAIORANA Fabrice" userId="21f14d61-6ebe-449c-9c1c-5c5cddc16e2b" providerId="ADAL" clId="{49E6D544-BE11-4C9F-88AD-F0AE07DE5AD2}" dt="2022-01-13T08:25:22.306" v="3608" actId="1038"/>
          <ac:spMkLst>
            <pc:docMk/>
            <pc:sldMk cId="3447293894" sldId="556"/>
            <ac:spMk id="31" creationId="{ED74F91B-67D7-40D3-B53B-FF43D10A0B91}"/>
          </ac:spMkLst>
        </pc:spChg>
        <pc:spChg chg="mod">
          <ac:chgData name="MAIORANA Fabrice" userId="21f14d61-6ebe-449c-9c1c-5c5cddc16e2b" providerId="ADAL" clId="{49E6D544-BE11-4C9F-88AD-F0AE07DE5AD2}" dt="2022-01-12T15:31:02.651" v="2711"/>
          <ac:spMkLst>
            <pc:docMk/>
            <pc:sldMk cId="3447293894" sldId="556"/>
            <ac:spMk id="32" creationId="{11932430-4173-446C-9463-F69F46099D52}"/>
          </ac:spMkLst>
        </pc:spChg>
        <pc:spChg chg="add mod">
          <ac:chgData name="MAIORANA Fabrice" userId="21f14d61-6ebe-449c-9c1c-5c5cddc16e2b" providerId="ADAL" clId="{49E6D544-BE11-4C9F-88AD-F0AE07DE5AD2}" dt="2022-01-13T08:25:16.323" v="3594" actId="1038"/>
          <ac:spMkLst>
            <pc:docMk/>
            <pc:sldMk cId="3447293894" sldId="556"/>
            <ac:spMk id="33" creationId="{A00F2FF7-E94D-407A-BF5F-4A9B772B9D5D}"/>
          </ac:spMkLst>
        </pc:spChg>
        <pc:spChg chg="add mod">
          <ac:chgData name="MAIORANA Fabrice" userId="21f14d61-6ebe-449c-9c1c-5c5cddc16e2b" providerId="ADAL" clId="{49E6D544-BE11-4C9F-88AD-F0AE07DE5AD2}" dt="2022-01-13T08:25:00.827" v="3544" actId="1076"/>
          <ac:spMkLst>
            <pc:docMk/>
            <pc:sldMk cId="3447293894" sldId="556"/>
            <ac:spMk id="35" creationId="{6D666692-2B4D-4FDF-BC8F-26F48EB0756A}"/>
          </ac:spMkLst>
        </pc:spChg>
        <pc:spChg chg="add mod">
          <ac:chgData name="MAIORANA Fabrice" userId="21f14d61-6ebe-449c-9c1c-5c5cddc16e2b" providerId="ADAL" clId="{49E6D544-BE11-4C9F-88AD-F0AE07DE5AD2}" dt="2022-01-13T08:24:52.458" v="3519" actId="1076"/>
          <ac:spMkLst>
            <pc:docMk/>
            <pc:sldMk cId="3447293894" sldId="556"/>
            <ac:spMk id="37" creationId="{9E45F890-400E-4A20-8005-788D077C6D24}"/>
          </ac:spMkLst>
        </pc:spChg>
        <pc:grpChg chg="add mod">
          <ac:chgData name="MAIORANA Fabrice" userId="21f14d61-6ebe-449c-9c1c-5c5cddc16e2b" providerId="ADAL" clId="{49E6D544-BE11-4C9F-88AD-F0AE07DE5AD2}" dt="2022-01-12T15:31:02.651" v="2711"/>
          <ac:grpSpMkLst>
            <pc:docMk/>
            <pc:sldMk cId="3447293894" sldId="556"/>
            <ac:grpSpMk id="22" creationId="{664F809C-4490-42CF-84B3-643414F73E28}"/>
          </ac:grpSpMkLst>
        </pc:grpChg>
        <pc:graphicFrameChg chg="add del mod">
          <ac:chgData name="MAIORANA Fabrice" userId="21f14d61-6ebe-449c-9c1c-5c5cddc16e2b" providerId="ADAL" clId="{49E6D544-BE11-4C9F-88AD-F0AE07DE5AD2}" dt="2022-01-12T07:23:24.517" v="1589"/>
          <ac:graphicFrameMkLst>
            <pc:docMk/>
            <pc:sldMk cId="3447293894" sldId="556"/>
            <ac:graphicFrameMk id="2" creationId="{35B17A56-2BCA-4046-BBFB-ACFDA739E186}"/>
          </ac:graphicFrameMkLst>
        </pc:graphicFrameChg>
        <pc:picChg chg="add mod">
          <ac:chgData name="MAIORANA Fabrice" userId="21f14d61-6ebe-449c-9c1c-5c5cddc16e2b" providerId="ADAL" clId="{49E6D544-BE11-4C9F-88AD-F0AE07DE5AD2}" dt="2022-01-13T08:25:44.867" v="3618" actId="1037"/>
          <ac:picMkLst>
            <pc:docMk/>
            <pc:sldMk cId="3447293894" sldId="556"/>
            <ac:picMk id="5" creationId="{51EFD474-6D6D-40E0-9231-769AB90F2AE9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7" creationId="{48281B58-F487-4058-9334-074A2C6CC6E0}"/>
          </ac:picMkLst>
        </pc:picChg>
        <pc:picChg chg="add mod">
          <ac:chgData name="MAIORANA Fabrice" userId="21f14d61-6ebe-449c-9c1c-5c5cddc16e2b" providerId="ADAL" clId="{49E6D544-BE11-4C9F-88AD-F0AE07DE5AD2}" dt="2022-01-13T08:26:00.722" v="3626" actId="1037"/>
          <ac:picMkLst>
            <pc:docMk/>
            <pc:sldMk cId="3447293894" sldId="556"/>
            <ac:picMk id="9" creationId="{0EF60F9A-150B-42D0-BD98-C93AAD7398F5}"/>
          </ac:picMkLst>
        </pc:picChg>
        <pc:picChg chg="add mod">
          <ac:chgData name="MAIORANA Fabrice" userId="21f14d61-6ebe-449c-9c1c-5c5cddc16e2b" providerId="ADAL" clId="{49E6D544-BE11-4C9F-88AD-F0AE07DE5AD2}" dt="2022-01-13T08:25:58.332" v="3622" actId="1038"/>
          <ac:picMkLst>
            <pc:docMk/>
            <pc:sldMk cId="3447293894" sldId="556"/>
            <ac:picMk id="11" creationId="{3596E965-C15A-477F-AAEF-E12F7B857832}"/>
          </ac:picMkLst>
        </pc:picChg>
        <pc:picChg chg="add mod">
          <ac:chgData name="MAIORANA Fabrice" userId="21f14d61-6ebe-449c-9c1c-5c5cddc16e2b" providerId="ADAL" clId="{49E6D544-BE11-4C9F-88AD-F0AE07DE5AD2}" dt="2022-01-13T08:25:59.740" v="3624" actId="1037"/>
          <ac:picMkLst>
            <pc:docMk/>
            <pc:sldMk cId="3447293894" sldId="556"/>
            <ac:picMk id="13" creationId="{76F6F160-6AAE-4E76-8905-DE8150B72743}"/>
          </ac:picMkLst>
        </pc:picChg>
        <pc:picChg chg="add mod">
          <ac:chgData name="MAIORANA Fabrice" userId="21f14d61-6ebe-449c-9c1c-5c5cddc16e2b" providerId="ADAL" clId="{49E6D544-BE11-4C9F-88AD-F0AE07DE5AD2}" dt="2022-01-13T08:25:17.861" v="3601" actId="1038"/>
          <ac:picMkLst>
            <pc:docMk/>
            <pc:sldMk cId="3447293894" sldId="556"/>
            <ac:picMk id="23" creationId="{FF4FC706-1EA2-419F-847B-4B0DBB8D5BA5}"/>
          </ac:picMkLst>
        </pc:picChg>
        <pc:picChg chg="add mod">
          <ac:chgData name="MAIORANA Fabrice" userId="21f14d61-6ebe-449c-9c1c-5c5cddc16e2b" providerId="ADAL" clId="{49E6D544-BE11-4C9F-88AD-F0AE07DE5AD2}" dt="2022-01-13T08:25:10.429" v="3568" actId="1037"/>
          <ac:picMkLst>
            <pc:docMk/>
            <pc:sldMk cId="3447293894" sldId="556"/>
            <ac:picMk id="24" creationId="{6EBDBEA8-BB59-412D-90BF-9D96447F6152}"/>
          </ac:picMkLst>
        </pc:picChg>
        <pc:picChg chg="add mod">
          <ac:chgData name="MAIORANA Fabrice" userId="21f14d61-6ebe-449c-9c1c-5c5cddc16e2b" providerId="ADAL" clId="{49E6D544-BE11-4C9F-88AD-F0AE07DE5AD2}" dt="2022-01-13T08:24:55.786" v="3533" actId="1038"/>
          <ac:picMkLst>
            <pc:docMk/>
            <pc:sldMk cId="3447293894" sldId="556"/>
            <ac:picMk id="25" creationId="{C5716F3C-33FC-4E8B-AF14-937DEAE5331A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25" creationId="{F16B4024-1D91-4C22-AF29-D050471367F5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26" creationId="{DBA93382-A06A-4D11-B2E5-A92E78DA2250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27" creationId="{5D2484A9-5618-4512-87B1-DD90D747E262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28" creationId="{DC74B91B-EAB1-4F3A-B72C-991188845E97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29" creationId="{62DC9075-4293-41CD-8DFC-B74DC1787591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30" creationId="{DB06ACF1-08AF-419A-B464-A0AB3DDB6DE3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31" creationId="{54FC6E08-FABF-4C4B-A96D-B3D5AF506E06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32" creationId="{7AEE07EA-4115-4150-92A8-9EABECD89017}"/>
          </ac:picMkLst>
        </pc:picChg>
        <pc:picChg chg="add del mod">
          <ac:chgData name="MAIORANA Fabrice" userId="21f14d61-6ebe-449c-9c1c-5c5cddc16e2b" providerId="ADAL" clId="{49E6D544-BE11-4C9F-88AD-F0AE07DE5AD2}" dt="2022-01-12T07:23:24.517" v="1589"/>
          <ac:picMkLst>
            <pc:docMk/>
            <pc:sldMk cId="3447293894" sldId="556"/>
            <ac:picMk id="1034" creationId="{B93EB527-C208-4E3E-B6AD-0F5B2932710D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12T15:29:39.055" v="2665" actId="1037"/>
        <pc:sldMkLst>
          <pc:docMk/>
          <pc:sldMk cId="2908784152" sldId="557"/>
        </pc:sldMkLst>
        <pc:spChg chg="add del mod">
          <ac:chgData name="MAIORANA Fabrice" userId="21f14d61-6ebe-449c-9c1c-5c5cddc16e2b" providerId="ADAL" clId="{49E6D544-BE11-4C9F-88AD-F0AE07DE5AD2}" dt="2022-01-12T07:07:46.380" v="1419" actId="478"/>
          <ac:spMkLst>
            <pc:docMk/>
            <pc:sldMk cId="2908784152" sldId="557"/>
            <ac:spMk id="3" creationId="{728ED7CA-3C43-46E2-8E5E-14A0D1C5A4C6}"/>
          </ac:spMkLst>
        </pc:spChg>
        <pc:spChg chg="mod">
          <ac:chgData name="MAIORANA Fabrice" userId="21f14d61-6ebe-449c-9c1c-5c5cddc16e2b" providerId="ADAL" clId="{49E6D544-BE11-4C9F-88AD-F0AE07DE5AD2}" dt="2022-01-12T15:26:16.063" v="2641" actId="14100"/>
          <ac:spMkLst>
            <pc:docMk/>
            <pc:sldMk cId="2908784152" sldId="557"/>
            <ac:spMk id="5" creationId="{09ED36B3-0F62-4F32-8AB7-FC6BC640118B}"/>
          </ac:spMkLst>
        </pc:spChg>
        <pc:spChg chg="mod ord">
          <ac:chgData name="MAIORANA Fabrice" userId="21f14d61-6ebe-449c-9c1c-5c5cddc16e2b" providerId="ADAL" clId="{49E6D544-BE11-4C9F-88AD-F0AE07DE5AD2}" dt="2022-01-12T07:14:21.057" v="1515" actId="20577"/>
          <ac:spMkLst>
            <pc:docMk/>
            <pc:sldMk cId="2908784152" sldId="557"/>
            <ac:spMk id="6" creationId="{E2AC0217-5183-4A50-8B84-F0518A7A82FC}"/>
          </ac:spMkLst>
        </pc:spChg>
        <pc:spChg chg="mod">
          <ac:chgData name="MAIORANA Fabrice" userId="21f14d61-6ebe-449c-9c1c-5c5cddc16e2b" providerId="ADAL" clId="{49E6D544-BE11-4C9F-88AD-F0AE07DE5AD2}" dt="2022-01-12T15:27:24.088" v="2647" actId="14100"/>
          <ac:spMkLst>
            <pc:docMk/>
            <pc:sldMk cId="2908784152" sldId="557"/>
            <ac:spMk id="7" creationId="{45F18935-8D4C-4842-BE6B-16D0AF8226C3}"/>
          </ac:spMkLst>
        </pc:spChg>
        <pc:spChg chg="add del mod">
          <ac:chgData name="MAIORANA Fabrice" userId="21f14d61-6ebe-449c-9c1c-5c5cddc16e2b" providerId="ADAL" clId="{49E6D544-BE11-4C9F-88AD-F0AE07DE5AD2}" dt="2022-01-12T07:07:47.805" v="1420" actId="478"/>
          <ac:spMkLst>
            <pc:docMk/>
            <pc:sldMk cId="2908784152" sldId="557"/>
            <ac:spMk id="10" creationId="{942CC857-AE6C-4CCB-857B-D9C1295CB8BD}"/>
          </ac:spMkLst>
        </pc:spChg>
        <pc:grpChg chg="add mod ord">
          <ac:chgData name="MAIORANA Fabrice" userId="21f14d61-6ebe-449c-9c1c-5c5cddc16e2b" providerId="ADAL" clId="{49E6D544-BE11-4C9F-88AD-F0AE07DE5AD2}" dt="2022-01-12T15:26:03.070" v="2640" actId="14100"/>
          <ac:grpSpMkLst>
            <pc:docMk/>
            <pc:sldMk cId="2908784152" sldId="557"/>
            <ac:grpSpMk id="4" creationId="{D9757073-288B-47E2-9E55-8893CDB22494}"/>
          </ac:grpSpMkLst>
        </pc:grpChg>
        <pc:picChg chg="add mod">
          <ac:chgData name="MAIORANA Fabrice" userId="21f14d61-6ebe-449c-9c1c-5c5cddc16e2b" providerId="ADAL" clId="{49E6D544-BE11-4C9F-88AD-F0AE07DE5AD2}" dt="2022-01-12T15:29:39.055" v="2665" actId="1037"/>
          <ac:picMkLst>
            <pc:docMk/>
            <pc:sldMk cId="2908784152" sldId="557"/>
            <ac:picMk id="8" creationId="{50225E9C-14AE-4F35-9A55-5E1A8B48F0EE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2-11T14:53:40.977" v="4107" actId="1076"/>
        <pc:sldMkLst>
          <pc:docMk/>
          <pc:sldMk cId="3186074966" sldId="558"/>
        </pc:sldMkLst>
        <pc:spChg chg="add del mod">
          <ac:chgData name="MAIORANA Fabrice" userId="21f14d61-6ebe-449c-9c1c-5c5cddc16e2b" providerId="ADAL" clId="{49E6D544-BE11-4C9F-88AD-F0AE07DE5AD2}" dt="2022-01-12T15:18:33.223" v="2462" actId="478"/>
          <ac:spMkLst>
            <pc:docMk/>
            <pc:sldMk cId="3186074966" sldId="558"/>
            <ac:spMk id="3" creationId="{515AB85C-9FD7-4E30-9947-6746765BE5D4}"/>
          </ac:spMkLst>
        </pc:spChg>
        <pc:spChg chg="del mod">
          <ac:chgData name="MAIORANA Fabrice" userId="21f14d61-6ebe-449c-9c1c-5c5cddc16e2b" providerId="ADAL" clId="{49E6D544-BE11-4C9F-88AD-F0AE07DE5AD2}" dt="2022-01-12T15:18:29.204" v="2461" actId="478"/>
          <ac:spMkLst>
            <pc:docMk/>
            <pc:sldMk cId="3186074966" sldId="558"/>
            <ac:spMk id="6" creationId="{E2AC0217-5183-4A50-8B84-F0518A7A82FC}"/>
          </ac:spMkLst>
        </pc:spChg>
        <pc:spChg chg="add mod">
          <ac:chgData name="MAIORANA Fabrice" userId="21f14d61-6ebe-449c-9c1c-5c5cddc16e2b" providerId="ADAL" clId="{49E6D544-BE11-4C9F-88AD-F0AE07DE5AD2}" dt="2022-01-14T12:18:14.780" v="3744" actId="20577"/>
          <ac:spMkLst>
            <pc:docMk/>
            <pc:sldMk cId="3186074966" sldId="558"/>
            <ac:spMk id="7" creationId="{C7B3DB35-BA40-4717-8EED-E7F32618B4D3}"/>
          </ac:spMkLst>
        </pc:spChg>
        <pc:spChg chg="add del mod">
          <ac:chgData name="MAIORANA Fabrice" userId="21f14d61-6ebe-449c-9c1c-5c5cddc16e2b" providerId="ADAL" clId="{49E6D544-BE11-4C9F-88AD-F0AE07DE5AD2}" dt="2022-01-10T11:52:47.348" v="1230"/>
          <ac:spMkLst>
            <pc:docMk/>
            <pc:sldMk cId="3186074966" sldId="558"/>
            <ac:spMk id="8" creationId="{4ADC0468-DE34-448D-B06A-C18F9D622F29}"/>
          </ac:spMkLst>
        </pc:spChg>
        <pc:spChg chg="add mod">
          <ac:chgData name="MAIORANA Fabrice" userId="21f14d61-6ebe-449c-9c1c-5c5cddc16e2b" providerId="ADAL" clId="{49E6D544-BE11-4C9F-88AD-F0AE07DE5AD2}" dt="2022-01-12T15:18:39.726" v="2489" actId="20577"/>
          <ac:spMkLst>
            <pc:docMk/>
            <pc:sldMk cId="3186074966" sldId="558"/>
            <ac:spMk id="8" creationId="{5738499D-B0CB-416B-AE6D-C9CDE138B328}"/>
          </ac:spMkLst>
        </pc:spChg>
        <pc:spChg chg="mod">
          <ac:chgData name="MAIORANA Fabrice" userId="21f14d61-6ebe-449c-9c1c-5c5cddc16e2b" providerId="ADAL" clId="{49E6D544-BE11-4C9F-88AD-F0AE07DE5AD2}" dt="2022-01-12T15:18:45.204" v="2490"/>
          <ac:spMkLst>
            <pc:docMk/>
            <pc:sldMk cId="3186074966" sldId="558"/>
            <ac:spMk id="11" creationId="{A6BB2F62-55A8-4D32-B637-2ACF4CA48386}"/>
          </ac:spMkLst>
        </pc:spChg>
        <pc:spChg chg="mod">
          <ac:chgData name="MAIORANA Fabrice" userId="21f14d61-6ebe-449c-9c1c-5c5cddc16e2b" providerId="ADAL" clId="{49E6D544-BE11-4C9F-88AD-F0AE07DE5AD2}" dt="2022-01-12T15:18:45.204" v="2490"/>
          <ac:spMkLst>
            <pc:docMk/>
            <pc:sldMk cId="3186074966" sldId="558"/>
            <ac:spMk id="12" creationId="{20341FE6-CFFE-4622-9A07-5C70EF6B4435}"/>
          </ac:spMkLst>
        </pc:spChg>
        <pc:grpChg chg="add mod">
          <ac:chgData name="MAIORANA Fabrice" userId="21f14d61-6ebe-449c-9c1c-5c5cddc16e2b" providerId="ADAL" clId="{49E6D544-BE11-4C9F-88AD-F0AE07DE5AD2}" dt="2022-01-12T15:18:45.204" v="2490"/>
          <ac:grpSpMkLst>
            <pc:docMk/>
            <pc:sldMk cId="3186074966" sldId="558"/>
            <ac:grpSpMk id="10" creationId="{ED6BC01B-855A-4430-82CA-F73C0D7A3658}"/>
          </ac:grpSpMkLst>
        </pc:grpChg>
        <pc:graphicFrameChg chg="add del mod modGraphic">
          <ac:chgData name="MAIORANA Fabrice" userId="21f14d61-6ebe-449c-9c1c-5c5cddc16e2b" providerId="ADAL" clId="{49E6D544-BE11-4C9F-88AD-F0AE07DE5AD2}" dt="2022-01-10T10:21:22.493" v="861" actId="478"/>
          <ac:graphicFrameMkLst>
            <pc:docMk/>
            <pc:sldMk cId="3186074966" sldId="558"/>
            <ac:graphicFrameMk id="2" creationId="{4892446E-24E7-4389-A06C-E791B3037BE7}"/>
          </ac:graphicFrameMkLst>
        </pc:graphicFrameChg>
        <pc:graphicFrameChg chg="add mod modGraphic">
          <ac:chgData name="MAIORANA Fabrice" userId="21f14d61-6ebe-449c-9c1c-5c5cddc16e2b" providerId="ADAL" clId="{49E6D544-BE11-4C9F-88AD-F0AE07DE5AD2}" dt="2022-01-14T12:18:04.634" v="3742" actId="20577"/>
          <ac:graphicFrameMkLst>
            <pc:docMk/>
            <pc:sldMk cId="3186074966" sldId="558"/>
            <ac:graphicFrameMk id="4" creationId="{31D8A002-B15C-4DAB-8B07-CC8C7C5B285D}"/>
          </ac:graphicFrameMkLst>
        </pc:graphicFrameChg>
        <pc:picChg chg="add del mod">
          <ac:chgData name="MAIORANA Fabrice" userId="21f14d61-6ebe-449c-9c1c-5c5cddc16e2b" providerId="ADAL" clId="{49E6D544-BE11-4C9F-88AD-F0AE07DE5AD2}" dt="2022-02-11T14:53:38.393" v="4105" actId="478"/>
          <ac:picMkLst>
            <pc:docMk/>
            <pc:sldMk cId="3186074966" sldId="558"/>
            <ac:picMk id="9" creationId="{8E287BFF-FA5A-440E-A018-38216F789CB0}"/>
          </ac:picMkLst>
        </pc:picChg>
        <pc:picChg chg="add mod">
          <ac:chgData name="MAIORANA Fabrice" userId="21f14d61-6ebe-449c-9c1c-5c5cddc16e2b" providerId="ADAL" clId="{49E6D544-BE11-4C9F-88AD-F0AE07DE5AD2}" dt="2022-02-11T14:53:40.977" v="4107" actId="1076"/>
          <ac:picMkLst>
            <pc:docMk/>
            <pc:sldMk cId="3186074966" sldId="558"/>
            <ac:picMk id="13" creationId="{CEA39AAD-568D-4E46-8237-82CB76B35006}"/>
          </ac:picMkLst>
        </pc:picChg>
        <pc:cxnChg chg="add del mod">
          <ac:chgData name="MAIORANA Fabrice" userId="21f14d61-6ebe-449c-9c1c-5c5cddc16e2b" providerId="ADAL" clId="{49E6D544-BE11-4C9F-88AD-F0AE07DE5AD2}" dt="2022-01-10T11:52:31.814" v="1224" actId="478"/>
          <ac:cxnSpMkLst>
            <pc:docMk/>
            <pc:sldMk cId="3186074966" sldId="558"/>
            <ac:cxnSpMk id="10" creationId="{82315B33-A5DD-4E17-B4E4-556BF9F673E7}"/>
          </ac:cxnSpMkLst>
        </pc:cxnChg>
      </pc:sldChg>
      <pc:sldChg chg="addSp delSp modSp add mod modTransition">
        <pc:chgData name="MAIORANA Fabrice" userId="21f14d61-6ebe-449c-9c1c-5c5cddc16e2b" providerId="ADAL" clId="{49E6D544-BE11-4C9F-88AD-F0AE07DE5AD2}" dt="2022-02-11T14:57:45.488" v="4136" actId="1036"/>
        <pc:sldMkLst>
          <pc:docMk/>
          <pc:sldMk cId="2533389363" sldId="559"/>
        </pc:sldMkLst>
        <pc:spChg chg="add del mod">
          <ac:chgData name="MAIORANA Fabrice" userId="21f14d61-6ebe-449c-9c1c-5c5cddc16e2b" providerId="ADAL" clId="{49E6D544-BE11-4C9F-88AD-F0AE07DE5AD2}" dt="2022-01-12T15:16:08.056" v="2401" actId="478"/>
          <ac:spMkLst>
            <pc:docMk/>
            <pc:sldMk cId="2533389363" sldId="559"/>
            <ac:spMk id="4" creationId="{D0FFAB8B-BF96-4339-B183-F1A7F51A72A8}"/>
          </ac:spMkLst>
        </pc:spChg>
        <pc:spChg chg="del mod">
          <ac:chgData name="MAIORANA Fabrice" userId="21f14d61-6ebe-449c-9c1c-5c5cddc16e2b" providerId="ADAL" clId="{49E6D544-BE11-4C9F-88AD-F0AE07DE5AD2}" dt="2022-01-12T15:16:03.273" v="2400" actId="478"/>
          <ac:spMkLst>
            <pc:docMk/>
            <pc:sldMk cId="2533389363" sldId="559"/>
            <ac:spMk id="6" creationId="{E2AC0217-5183-4A50-8B84-F0518A7A82FC}"/>
          </ac:spMkLst>
        </pc:spChg>
        <pc:spChg chg="del mod">
          <ac:chgData name="MAIORANA Fabrice" userId="21f14d61-6ebe-449c-9c1c-5c5cddc16e2b" providerId="ADAL" clId="{49E6D544-BE11-4C9F-88AD-F0AE07DE5AD2}" dt="2022-01-12T15:56:26.170" v="3128" actId="478"/>
          <ac:spMkLst>
            <pc:docMk/>
            <pc:sldMk cId="2533389363" sldId="559"/>
            <ac:spMk id="7" creationId="{1DBC5C9A-8E69-493B-AD18-367B09914B81}"/>
          </ac:spMkLst>
        </pc:spChg>
        <pc:spChg chg="add del mod">
          <ac:chgData name="MAIORANA Fabrice" userId="21f14d61-6ebe-449c-9c1c-5c5cddc16e2b" providerId="ADAL" clId="{49E6D544-BE11-4C9F-88AD-F0AE07DE5AD2}" dt="2022-01-13T15:20:47.063" v="3713" actId="478"/>
          <ac:spMkLst>
            <pc:docMk/>
            <pc:sldMk cId="2533389363" sldId="559"/>
            <ac:spMk id="8" creationId="{5FFFD70E-F873-4BDB-B32C-092813CEE046}"/>
          </ac:spMkLst>
        </pc:spChg>
        <pc:spChg chg="add mod">
          <ac:chgData name="MAIORANA Fabrice" userId="21f14d61-6ebe-449c-9c1c-5c5cddc16e2b" providerId="ADAL" clId="{49E6D544-BE11-4C9F-88AD-F0AE07DE5AD2}" dt="2022-01-12T15:16:12.270" v="2416" actId="20577"/>
          <ac:spMkLst>
            <pc:docMk/>
            <pc:sldMk cId="2533389363" sldId="559"/>
            <ac:spMk id="9" creationId="{B99EF4EC-7915-4BD7-BAF3-171F3AA21BE2}"/>
          </ac:spMkLst>
        </pc:spChg>
        <pc:spChg chg="mod">
          <ac:chgData name="MAIORANA Fabrice" userId="21f14d61-6ebe-449c-9c1c-5c5cddc16e2b" providerId="ADAL" clId="{49E6D544-BE11-4C9F-88AD-F0AE07DE5AD2}" dt="2022-01-12T15:16:30.871" v="2419"/>
          <ac:spMkLst>
            <pc:docMk/>
            <pc:sldMk cId="2533389363" sldId="559"/>
            <ac:spMk id="15" creationId="{8F79FEF9-5CAE-4D49-9377-8E6BCEDA3BA0}"/>
          </ac:spMkLst>
        </pc:spChg>
        <pc:spChg chg="mod">
          <ac:chgData name="MAIORANA Fabrice" userId="21f14d61-6ebe-449c-9c1c-5c5cddc16e2b" providerId="ADAL" clId="{49E6D544-BE11-4C9F-88AD-F0AE07DE5AD2}" dt="2022-01-12T15:16:30.871" v="2419"/>
          <ac:spMkLst>
            <pc:docMk/>
            <pc:sldMk cId="2533389363" sldId="559"/>
            <ac:spMk id="16" creationId="{C3CD6285-0B0A-478B-AAC6-73AA81F58E52}"/>
          </ac:spMkLst>
        </pc:spChg>
        <pc:grpChg chg="add mod">
          <ac:chgData name="MAIORANA Fabrice" userId="21f14d61-6ebe-449c-9c1c-5c5cddc16e2b" providerId="ADAL" clId="{49E6D544-BE11-4C9F-88AD-F0AE07DE5AD2}" dt="2022-01-12T15:16:30.871" v="2419"/>
          <ac:grpSpMkLst>
            <pc:docMk/>
            <pc:sldMk cId="2533389363" sldId="559"/>
            <ac:grpSpMk id="12" creationId="{BC88DDF3-9A87-4982-B773-7FEC4ACC7FEF}"/>
          </ac:grpSpMkLst>
        </pc:grpChg>
        <pc:graphicFrameChg chg="add mod modGraphic">
          <ac:chgData name="MAIORANA Fabrice" userId="21f14d61-6ebe-449c-9c1c-5c5cddc16e2b" providerId="ADAL" clId="{49E6D544-BE11-4C9F-88AD-F0AE07DE5AD2}" dt="2022-02-11T14:56:27.443" v="4116" actId="108"/>
          <ac:graphicFrameMkLst>
            <pc:docMk/>
            <pc:sldMk cId="2533389363" sldId="559"/>
            <ac:graphicFrameMk id="17" creationId="{D47E6361-F320-4C43-B461-60179A0FE1C9}"/>
          </ac:graphicFrameMkLst>
        </pc:graphicFrameChg>
        <pc:picChg chg="add mod">
          <ac:chgData name="MAIORANA Fabrice" userId="21f14d61-6ebe-449c-9c1c-5c5cddc16e2b" providerId="ADAL" clId="{49E6D544-BE11-4C9F-88AD-F0AE07DE5AD2}" dt="2022-02-11T14:57:45.488" v="4136" actId="1036"/>
          <ac:picMkLst>
            <pc:docMk/>
            <pc:sldMk cId="2533389363" sldId="559"/>
            <ac:picMk id="3" creationId="{88AF011C-36FA-49BD-8172-7FA02FE6D133}"/>
          </ac:picMkLst>
        </pc:picChg>
        <pc:picChg chg="add del mod modCrop">
          <ac:chgData name="MAIORANA Fabrice" userId="21f14d61-6ebe-449c-9c1c-5c5cddc16e2b" providerId="ADAL" clId="{49E6D544-BE11-4C9F-88AD-F0AE07DE5AD2}" dt="2022-01-13T15:23:43.537" v="3725" actId="478"/>
          <ac:picMkLst>
            <pc:docMk/>
            <pc:sldMk cId="2533389363" sldId="559"/>
            <ac:picMk id="3" creationId="{BEE3B208-20BE-4FB4-A182-9C487786919E}"/>
          </ac:picMkLst>
        </pc:picChg>
        <pc:picChg chg="add del mod modCrop">
          <ac:chgData name="MAIORANA Fabrice" userId="21f14d61-6ebe-449c-9c1c-5c5cddc16e2b" providerId="ADAL" clId="{49E6D544-BE11-4C9F-88AD-F0AE07DE5AD2}" dt="2022-01-13T15:23:44.152" v="3726" actId="478"/>
          <ac:picMkLst>
            <pc:docMk/>
            <pc:sldMk cId="2533389363" sldId="559"/>
            <ac:picMk id="5" creationId="{BE7AB5F3-7EC3-4D9C-9C59-2EA2B35A87B1}"/>
          </ac:picMkLst>
        </pc:picChg>
        <pc:picChg chg="add del mod modCrop">
          <ac:chgData name="MAIORANA Fabrice" userId="21f14d61-6ebe-449c-9c1c-5c5cddc16e2b" providerId="ADAL" clId="{49E6D544-BE11-4C9F-88AD-F0AE07DE5AD2}" dt="2022-01-10T10:11:42.179" v="710" actId="478"/>
          <ac:picMkLst>
            <pc:docMk/>
            <pc:sldMk cId="2533389363" sldId="559"/>
            <ac:picMk id="9" creationId="{731C46C4-45B9-4EEB-AEA2-A26218658D6B}"/>
          </ac:picMkLst>
        </pc:picChg>
        <pc:picChg chg="add del mod modCrop">
          <ac:chgData name="MAIORANA Fabrice" userId="21f14d61-6ebe-449c-9c1c-5c5cddc16e2b" providerId="ADAL" clId="{49E6D544-BE11-4C9F-88AD-F0AE07DE5AD2}" dt="2022-01-13T15:23:44.609" v="3727" actId="478"/>
          <ac:picMkLst>
            <pc:docMk/>
            <pc:sldMk cId="2533389363" sldId="559"/>
            <ac:picMk id="11" creationId="{D1D3E20B-448B-404A-8FB1-836D9701A288}"/>
          </ac:picMkLst>
        </pc:picChg>
        <pc:picChg chg="del">
          <ac:chgData name="MAIORANA Fabrice" userId="21f14d61-6ebe-449c-9c1c-5c5cddc16e2b" providerId="ADAL" clId="{49E6D544-BE11-4C9F-88AD-F0AE07DE5AD2}" dt="2022-01-10T08:51:50.829" v="652" actId="478"/>
          <ac:picMkLst>
            <pc:docMk/>
            <pc:sldMk cId="2533389363" sldId="559"/>
            <ac:picMk id="11" creationId="{F2603E08-61AD-4760-BCB5-FA74C74606EE}"/>
          </ac:picMkLst>
        </pc:picChg>
        <pc:picChg chg="add del mod">
          <ac:chgData name="MAIORANA Fabrice" userId="21f14d61-6ebe-449c-9c1c-5c5cddc16e2b" providerId="ADAL" clId="{49E6D544-BE11-4C9F-88AD-F0AE07DE5AD2}" dt="2022-01-12T15:57:14.946" v="3150" actId="478"/>
          <ac:picMkLst>
            <pc:docMk/>
            <pc:sldMk cId="2533389363" sldId="559"/>
            <ac:picMk id="13" creationId="{96F98F64-4258-440E-B1B2-16B6B0FA921F}"/>
          </ac:picMkLst>
        </pc:picChg>
        <pc:picChg chg="add del mod">
          <ac:chgData name="MAIORANA Fabrice" userId="21f14d61-6ebe-449c-9c1c-5c5cddc16e2b" providerId="ADAL" clId="{49E6D544-BE11-4C9F-88AD-F0AE07DE5AD2}" dt="2022-01-12T15:16:33.476" v="2421" actId="478"/>
          <ac:picMkLst>
            <pc:docMk/>
            <pc:sldMk cId="2533389363" sldId="559"/>
            <ac:picMk id="14" creationId="{EF9C26A0-A131-4718-8192-8067E7971631}"/>
          </ac:picMkLst>
        </pc:picChg>
        <pc:picChg chg="del">
          <ac:chgData name="MAIORANA Fabrice" userId="21f14d61-6ebe-449c-9c1c-5c5cddc16e2b" providerId="ADAL" clId="{49E6D544-BE11-4C9F-88AD-F0AE07DE5AD2}" dt="2022-01-10T08:52:03.747" v="657" actId="478"/>
          <ac:picMkLst>
            <pc:docMk/>
            <pc:sldMk cId="2533389363" sldId="559"/>
            <ac:picMk id="15" creationId="{62A19156-751A-4034-80A6-B05472968610}"/>
          </ac:picMkLst>
        </pc:picChg>
      </pc:sldChg>
      <pc:sldChg chg="add modTransition">
        <pc:chgData name="MAIORANA Fabrice" userId="21f14d61-6ebe-449c-9c1c-5c5cddc16e2b" providerId="ADAL" clId="{49E6D544-BE11-4C9F-88AD-F0AE07DE5AD2}" dt="2022-01-12T15:21:03.400" v="2591"/>
        <pc:sldMkLst>
          <pc:docMk/>
          <pc:sldMk cId="928373814" sldId="560"/>
        </pc:sldMkLst>
      </pc:sldChg>
      <pc:sldChg chg="add del modTransition">
        <pc:chgData name="MAIORANA Fabrice" userId="21f14d61-6ebe-449c-9c1c-5c5cddc16e2b" providerId="ADAL" clId="{49E6D544-BE11-4C9F-88AD-F0AE07DE5AD2}" dt="2022-02-11T15:21:55.057" v="4214" actId="47"/>
        <pc:sldMkLst>
          <pc:docMk/>
          <pc:sldMk cId="2468896725" sldId="561"/>
        </pc:sldMkLst>
      </pc:sldChg>
      <pc:sldChg chg="addSp delSp modSp add del modTransition">
        <pc:chgData name="MAIORANA Fabrice" userId="21f14d61-6ebe-449c-9c1c-5c5cddc16e2b" providerId="ADAL" clId="{49E6D544-BE11-4C9F-88AD-F0AE07DE5AD2}" dt="2022-02-11T15:21:54.297" v="4213" actId="47"/>
        <pc:sldMkLst>
          <pc:docMk/>
          <pc:sldMk cId="3785084328" sldId="562"/>
        </pc:sldMkLst>
        <pc:picChg chg="add del mod">
          <ac:chgData name="MAIORANA Fabrice" userId="21f14d61-6ebe-449c-9c1c-5c5cddc16e2b" providerId="ADAL" clId="{49E6D544-BE11-4C9F-88AD-F0AE07DE5AD2}" dt="2022-01-12T07:35:06.394" v="1768"/>
          <ac:picMkLst>
            <pc:docMk/>
            <pc:sldMk cId="3785084328" sldId="562"/>
            <ac:picMk id="4" creationId="{472998CC-0039-4547-BA22-39A8046AB3E6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2-11T15:21:40.123" v="4210" actId="1076"/>
        <pc:sldMkLst>
          <pc:docMk/>
          <pc:sldMk cId="2306898503" sldId="563"/>
        </pc:sldMkLst>
        <pc:spChg chg="add del mod">
          <ac:chgData name="MAIORANA Fabrice" userId="21f14d61-6ebe-449c-9c1c-5c5cddc16e2b" providerId="ADAL" clId="{49E6D544-BE11-4C9F-88AD-F0AE07DE5AD2}" dt="2022-01-12T15:23:39.489" v="2602" actId="478"/>
          <ac:spMkLst>
            <pc:docMk/>
            <pc:sldMk cId="2306898503" sldId="563"/>
            <ac:spMk id="3" creationId="{384F69D3-D48A-4259-9D3D-E4B9C3276C3D}"/>
          </ac:spMkLst>
        </pc:spChg>
        <pc:spChg chg="add del">
          <ac:chgData name="MAIORANA Fabrice" userId="21f14d61-6ebe-449c-9c1c-5c5cddc16e2b" providerId="ADAL" clId="{49E6D544-BE11-4C9F-88AD-F0AE07DE5AD2}" dt="2022-01-10T10:23:42.315" v="885" actId="478"/>
          <ac:spMkLst>
            <pc:docMk/>
            <pc:sldMk cId="2306898503" sldId="563"/>
            <ac:spMk id="5" creationId="{C8EED7BC-B937-456D-8C23-3CD04C44C82E}"/>
          </ac:spMkLst>
        </pc:spChg>
        <pc:spChg chg="del">
          <ac:chgData name="MAIORANA Fabrice" userId="21f14d61-6ebe-449c-9c1c-5c5cddc16e2b" providerId="ADAL" clId="{49E6D544-BE11-4C9F-88AD-F0AE07DE5AD2}" dt="2022-01-12T15:23:36.403" v="2601" actId="478"/>
          <ac:spMkLst>
            <pc:docMk/>
            <pc:sldMk cId="2306898503" sldId="563"/>
            <ac:spMk id="6" creationId="{E2AC0217-5183-4A50-8B84-F0518A7A82FC}"/>
          </ac:spMkLst>
        </pc:spChg>
        <pc:spChg chg="add mod">
          <ac:chgData name="MAIORANA Fabrice" userId="21f14d61-6ebe-449c-9c1c-5c5cddc16e2b" providerId="ADAL" clId="{49E6D544-BE11-4C9F-88AD-F0AE07DE5AD2}" dt="2022-01-12T15:23:44.146" v="2603"/>
          <ac:spMkLst>
            <pc:docMk/>
            <pc:sldMk cId="2306898503" sldId="563"/>
            <ac:spMk id="9" creationId="{43CE116C-B491-4F6D-A8D8-C7D83A5E4C56}"/>
          </ac:spMkLst>
        </pc:spChg>
        <pc:spChg chg="add mod">
          <ac:chgData name="MAIORANA Fabrice" userId="21f14d61-6ebe-449c-9c1c-5c5cddc16e2b" providerId="ADAL" clId="{49E6D544-BE11-4C9F-88AD-F0AE07DE5AD2}" dt="2022-01-12T15:23:47.943" v="2604" actId="1076"/>
          <ac:spMkLst>
            <pc:docMk/>
            <pc:sldMk cId="2306898503" sldId="563"/>
            <ac:spMk id="10" creationId="{56E7A7F5-9303-41A4-AE60-5116E7A883C8}"/>
          </ac:spMkLst>
        </pc:spChg>
        <pc:spChg chg="mod">
          <ac:chgData name="MAIORANA Fabrice" userId="21f14d61-6ebe-449c-9c1c-5c5cddc16e2b" providerId="ADAL" clId="{49E6D544-BE11-4C9F-88AD-F0AE07DE5AD2}" dt="2022-01-12T15:23:54.293" v="2605"/>
          <ac:spMkLst>
            <pc:docMk/>
            <pc:sldMk cId="2306898503" sldId="563"/>
            <ac:spMk id="13" creationId="{6D179136-0C7D-4948-800F-CE73D6A649D4}"/>
          </ac:spMkLst>
        </pc:spChg>
        <pc:spChg chg="mod">
          <ac:chgData name="MAIORANA Fabrice" userId="21f14d61-6ebe-449c-9c1c-5c5cddc16e2b" providerId="ADAL" clId="{49E6D544-BE11-4C9F-88AD-F0AE07DE5AD2}" dt="2022-01-12T15:23:54.293" v="2605"/>
          <ac:spMkLst>
            <pc:docMk/>
            <pc:sldMk cId="2306898503" sldId="563"/>
            <ac:spMk id="14" creationId="{A4AA14A6-7C23-43CF-A603-505CD052E4A7}"/>
          </ac:spMkLst>
        </pc:spChg>
        <pc:grpChg chg="add mod">
          <ac:chgData name="MAIORANA Fabrice" userId="21f14d61-6ebe-449c-9c1c-5c5cddc16e2b" providerId="ADAL" clId="{49E6D544-BE11-4C9F-88AD-F0AE07DE5AD2}" dt="2022-01-12T15:23:54.293" v="2605"/>
          <ac:grpSpMkLst>
            <pc:docMk/>
            <pc:sldMk cId="2306898503" sldId="563"/>
            <ac:grpSpMk id="12" creationId="{9190DB7F-BF90-4142-AC66-6DC2460E776D}"/>
          </ac:grpSpMkLst>
        </pc:grpChg>
        <pc:graphicFrameChg chg="del">
          <ac:chgData name="MAIORANA Fabrice" userId="21f14d61-6ebe-449c-9c1c-5c5cddc16e2b" providerId="ADAL" clId="{49E6D544-BE11-4C9F-88AD-F0AE07DE5AD2}" dt="2022-01-10T10:22:56.573" v="881" actId="478"/>
          <ac:graphicFrameMkLst>
            <pc:docMk/>
            <pc:sldMk cId="2306898503" sldId="563"/>
            <ac:graphicFrameMk id="4" creationId="{31D8A002-B15C-4DAB-8B07-CC8C7C5B285D}"/>
          </ac:graphicFrameMkLst>
        </pc:graphicFrameChg>
        <pc:picChg chg="add mod">
          <ac:chgData name="MAIORANA Fabrice" userId="21f14d61-6ebe-449c-9c1c-5c5cddc16e2b" providerId="ADAL" clId="{49E6D544-BE11-4C9F-88AD-F0AE07DE5AD2}" dt="2022-02-11T15:21:31.059" v="4207" actId="1076"/>
          <ac:picMkLst>
            <pc:docMk/>
            <pc:sldMk cId="2306898503" sldId="563"/>
            <ac:picMk id="3" creationId="{E6567C8C-D22D-4528-8C85-27EBAB3B7AB2}"/>
          </ac:picMkLst>
        </pc:picChg>
        <pc:picChg chg="add mod">
          <ac:chgData name="MAIORANA Fabrice" userId="21f14d61-6ebe-449c-9c1c-5c5cddc16e2b" providerId="ADAL" clId="{49E6D544-BE11-4C9F-88AD-F0AE07DE5AD2}" dt="2022-02-11T15:21:40.123" v="4210" actId="1076"/>
          <ac:picMkLst>
            <pc:docMk/>
            <pc:sldMk cId="2306898503" sldId="563"/>
            <ac:picMk id="5" creationId="{2E2B2197-37AC-4CE2-8C62-FD4372638008}"/>
          </ac:picMkLst>
        </pc:picChg>
        <pc:picChg chg="add del mod">
          <ac:chgData name="MAIORANA Fabrice" userId="21f14d61-6ebe-449c-9c1c-5c5cddc16e2b" providerId="ADAL" clId="{49E6D544-BE11-4C9F-88AD-F0AE07DE5AD2}" dt="2022-01-10T10:26:32.974" v="1095" actId="478"/>
          <ac:picMkLst>
            <pc:docMk/>
            <pc:sldMk cId="2306898503" sldId="563"/>
            <ac:picMk id="7" creationId="{8F8D2B38-485E-455C-8F0F-C3EF7E0F3C4B}"/>
          </ac:picMkLst>
        </pc:picChg>
        <pc:picChg chg="add del mod">
          <ac:chgData name="MAIORANA Fabrice" userId="21f14d61-6ebe-449c-9c1c-5c5cddc16e2b" providerId="ADAL" clId="{49E6D544-BE11-4C9F-88AD-F0AE07DE5AD2}" dt="2022-02-11T15:20:54.084" v="4194" actId="478"/>
          <ac:picMkLst>
            <pc:docMk/>
            <pc:sldMk cId="2306898503" sldId="563"/>
            <ac:picMk id="8" creationId="{31B7E3D9-0818-4F04-9254-0CA7FBF30C6C}"/>
          </ac:picMkLst>
        </pc:picChg>
        <pc:picChg chg="add del mod">
          <ac:chgData name="MAIORANA Fabrice" userId="21f14d61-6ebe-449c-9c1c-5c5cddc16e2b" providerId="ADAL" clId="{49E6D544-BE11-4C9F-88AD-F0AE07DE5AD2}" dt="2022-01-10T11:50:52.318" v="1208" actId="478"/>
          <ac:picMkLst>
            <pc:docMk/>
            <pc:sldMk cId="2306898503" sldId="563"/>
            <ac:picMk id="9" creationId="{7740E930-3BD0-43EB-9120-FB3D39A6C9DF}"/>
          </ac:picMkLst>
        </pc:picChg>
        <pc:picChg chg="add del mod">
          <ac:chgData name="MAIORANA Fabrice" userId="21f14d61-6ebe-449c-9c1c-5c5cddc16e2b" providerId="ADAL" clId="{49E6D544-BE11-4C9F-88AD-F0AE07DE5AD2}" dt="2022-02-11T15:21:06.327" v="4199" actId="478"/>
          <ac:picMkLst>
            <pc:docMk/>
            <pc:sldMk cId="2306898503" sldId="563"/>
            <ac:picMk id="11" creationId="{69844A8D-11FA-463E-82D8-E6B2A62594AF}"/>
          </ac:picMkLst>
        </pc:picChg>
      </pc:sldChg>
      <pc:sldChg chg="addSp delSp modSp add mod ord modTransition">
        <pc:chgData name="MAIORANA Fabrice" userId="21f14d61-6ebe-449c-9c1c-5c5cddc16e2b" providerId="ADAL" clId="{49E6D544-BE11-4C9F-88AD-F0AE07DE5AD2}" dt="2022-02-11T15:19:39.900" v="4193" actId="732"/>
        <pc:sldMkLst>
          <pc:docMk/>
          <pc:sldMk cId="1792453993" sldId="564"/>
        </pc:sldMkLst>
        <pc:spChg chg="add del mod">
          <ac:chgData name="MAIORANA Fabrice" userId="21f14d61-6ebe-449c-9c1c-5c5cddc16e2b" providerId="ADAL" clId="{49E6D544-BE11-4C9F-88AD-F0AE07DE5AD2}" dt="2022-01-12T15:23:17.616" v="2596" actId="478"/>
          <ac:spMkLst>
            <pc:docMk/>
            <pc:sldMk cId="1792453993" sldId="564"/>
            <ac:spMk id="3" creationId="{AC9BA2C9-2D8F-4D5C-9E9D-7296D9D892F5}"/>
          </ac:spMkLst>
        </pc:spChg>
        <pc:spChg chg="del">
          <ac:chgData name="MAIORANA Fabrice" userId="21f14d61-6ebe-449c-9c1c-5c5cddc16e2b" providerId="ADAL" clId="{49E6D544-BE11-4C9F-88AD-F0AE07DE5AD2}" dt="2022-01-12T15:23:12.132" v="2593" actId="478"/>
          <ac:spMkLst>
            <pc:docMk/>
            <pc:sldMk cId="1792453993" sldId="564"/>
            <ac:spMk id="6" creationId="{E2AC0217-5183-4A50-8B84-F0518A7A82FC}"/>
          </ac:spMkLst>
        </pc:spChg>
        <pc:spChg chg="mod">
          <ac:chgData name="MAIORANA Fabrice" userId="21f14d61-6ebe-449c-9c1c-5c5cddc16e2b" providerId="ADAL" clId="{49E6D544-BE11-4C9F-88AD-F0AE07DE5AD2}" dt="2022-01-12T15:23:06.100" v="2592"/>
          <ac:spMkLst>
            <pc:docMk/>
            <pc:sldMk cId="1792453993" sldId="564"/>
            <ac:spMk id="8" creationId="{1BEBEB93-1090-49D7-80E3-BA28CE49CB41}"/>
          </ac:spMkLst>
        </pc:spChg>
        <pc:spChg chg="mod">
          <ac:chgData name="MAIORANA Fabrice" userId="21f14d61-6ebe-449c-9c1c-5c5cddc16e2b" providerId="ADAL" clId="{49E6D544-BE11-4C9F-88AD-F0AE07DE5AD2}" dt="2022-01-12T15:23:26.998" v="2599" actId="1076"/>
          <ac:spMkLst>
            <pc:docMk/>
            <pc:sldMk cId="1792453993" sldId="564"/>
            <ac:spMk id="10" creationId="{56E7A7F5-9303-41A4-AE60-5116E7A883C8}"/>
          </ac:spMkLst>
        </pc:spChg>
        <pc:spChg chg="mod">
          <ac:chgData name="MAIORANA Fabrice" userId="21f14d61-6ebe-449c-9c1c-5c5cddc16e2b" providerId="ADAL" clId="{49E6D544-BE11-4C9F-88AD-F0AE07DE5AD2}" dt="2022-01-12T15:23:06.100" v="2592"/>
          <ac:spMkLst>
            <pc:docMk/>
            <pc:sldMk cId="1792453993" sldId="564"/>
            <ac:spMk id="11" creationId="{B5EC597A-7F3A-4154-8757-9AA7DE382D3E}"/>
          </ac:spMkLst>
        </pc:spChg>
        <pc:spChg chg="add del mod">
          <ac:chgData name="MAIORANA Fabrice" userId="21f14d61-6ebe-449c-9c1c-5c5cddc16e2b" providerId="ADAL" clId="{49E6D544-BE11-4C9F-88AD-F0AE07DE5AD2}" dt="2022-01-12T15:23:15.664" v="2595"/>
          <ac:spMkLst>
            <pc:docMk/>
            <pc:sldMk cId="1792453993" sldId="564"/>
            <ac:spMk id="12" creationId="{EFA7AC45-C05F-4AC2-B9CB-9DDC775BC6E0}"/>
          </ac:spMkLst>
        </pc:spChg>
        <pc:spChg chg="add mod">
          <ac:chgData name="MAIORANA Fabrice" userId="21f14d61-6ebe-449c-9c1c-5c5cddc16e2b" providerId="ADAL" clId="{49E6D544-BE11-4C9F-88AD-F0AE07DE5AD2}" dt="2022-01-12T15:23:22.116" v="2598"/>
          <ac:spMkLst>
            <pc:docMk/>
            <pc:sldMk cId="1792453993" sldId="564"/>
            <ac:spMk id="13" creationId="{17B427A5-A3BC-416E-8B06-FC9DCA9012AC}"/>
          </ac:spMkLst>
        </pc:spChg>
        <pc:grpChg chg="add mod">
          <ac:chgData name="MAIORANA Fabrice" userId="21f14d61-6ebe-449c-9c1c-5c5cddc16e2b" providerId="ADAL" clId="{49E6D544-BE11-4C9F-88AD-F0AE07DE5AD2}" dt="2022-01-12T15:23:06.100" v="2592"/>
          <ac:grpSpMkLst>
            <pc:docMk/>
            <pc:sldMk cId="1792453993" sldId="564"/>
            <ac:grpSpMk id="7" creationId="{2338E6FF-E7A1-4B8C-B5AD-61A82980BD15}"/>
          </ac:grpSpMkLst>
        </pc:grpChg>
        <pc:picChg chg="add mod">
          <ac:chgData name="MAIORANA Fabrice" userId="21f14d61-6ebe-449c-9c1c-5c5cddc16e2b" providerId="ADAL" clId="{49E6D544-BE11-4C9F-88AD-F0AE07DE5AD2}" dt="2022-02-11T15:18:08.156" v="4183" actId="1076"/>
          <ac:picMkLst>
            <pc:docMk/>
            <pc:sldMk cId="1792453993" sldId="564"/>
            <ac:picMk id="3" creationId="{0B5A1A0D-B158-4A0C-B13E-7BF70A40E077}"/>
          </ac:picMkLst>
        </pc:picChg>
        <pc:picChg chg="add del">
          <ac:chgData name="MAIORANA Fabrice" userId="21f14d61-6ebe-449c-9c1c-5c5cddc16e2b" providerId="ADAL" clId="{49E6D544-BE11-4C9F-88AD-F0AE07DE5AD2}" dt="2022-01-10T12:11:41.062" v="1307" actId="478"/>
          <ac:picMkLst>
            <pc:docMk/>
            <pc:sldMk cId="1792453993" sldId="564"/>
            <ac:picMk id="3" creationId="{E1611592-27E2-4EF8-B25D-721A7C43E03F}"/>
          </ac:picMkLst>
        </pc:picChg>
        <pc:picChg chg="add del mod">
          <ac:chgData name="MAIORANA Fabrice" userId="21f14d61-6ebe-449c-9c1c-5c5cddc16e2b" providerId="ADAL" clId="{49E6D544-BE11-4C9F-88AD-F0AE07DE5AD2}" dt="2022-01-13T08:22:04.404" v="3463" actId="478"/>
          <ac:picMkLst>
            <pc:docMk/>
            <pc:sldMk cId="1792453993" sldId="564"/>
            <ac:picMk id="3" creationId="{EA3A82C7-435E-45EC-9702-6645F5BE5FF6}"/>
          </ac:picMkLst>
        </pc:picChg>
        <pc:picChg chg="add del mod">
          <ac:chgData name="MAIORANA Fabrice" userId="21f14d61-6ebe-449c-9c1c-5c5cddc16e2b" providerId="ADAL" clId="{49E6D544-BE11-4C9F-88AD-F0AE07DE5AD2}" dt="2022-02-11T15:17:49.926" v="4178" actId="478"/>
          <ac:picMkLst>
            <pc:docMk/>
            <pc:sldMk cId="1792453993" sldId="564"/>
            <ac:picMk id="5" creationId="{AE13F792-7617-4D36-B8FB-0459E1A9578E}"/>
          </ac:picMkLst>
        </pc:picChg>
        <pc:picChg chg="add del mod">
          <ac:chgData name="MAIORANA Fabrice" userId="21f14d61-6ebe-449c-9c1c-5c5cddc16e2b" providerId="ADAL" clId="{49E6D544-BE11-4C9F-88AD-F0AE07DE5AD2}" dt="2022-02-11T15:19:01.070" v="4184" actId="478"/>
          <ac:picMkLst>
            <pc:docMk/>
            <pc:sldMk cId="1792453993" sldId="564"/>
            <ac:picMk id="6" creationId="{E00E771B-AC66-4EC6-A303-4DF0B369ADE8}"/>
          </ac:picMkLst>
        </pc:picChg>
        <pc:picChg chg="del">
          <ac:chgData name="MAIORANA Fabrice" userId="21f14d61-6ebe-449c-9c1c-5c5cddc16e2b" providerId="ADAL" clId="{49E6D544-BE11-4C9F-88AD-F0AE07DE5AD2}" dt="2022-01-10T12:11:42.038" v="1308" actId="478"/>
          <ac:picMkLst>
            <pc:docMk/>
            <pc:sldMk cId="1792453993" sldId="564"/>
            <ac:picMk id="8" creationId="{31B7E3D9-0818-4F04-9254-0CA7FBF30C6C}"/>
          </ac:picMkLst>
        </pc:picChg>
        <pc:picChg chg="add del mod">
          <ac:chgData name="MAIORANA Fabrice" userId="21f14d61-6ebe-449c-9c1c-5c5cddc16e2b" providerId="ADAL" clId="{49E6D544-BE11-4C9F-88AD-F0AE07DE5AD2}" dt="2022-01-12T16:03:17.360" v="3348" actId="478"/>
          <ac:picMkLst>
            <pc:docMk/>
            <pc:sldMk cId="1792453993" sldId="564"/>
            <ac:picMk id="9" creationId="{5FEF0B3F-9201-4787-BFA7-ADFAC98E37C4}"/>
          </ac:picMkLst>
        </pc:picChg>
        <pc:picChg chg="add mod modCrop">
          <ac:chgData name="MAIORANA Fabrice" userId="21f14d61-6ebe-449c-9c1c-5c5cddc16e2b" providerId="ADAL" clId="{49E6D544-BE11-4C9F-88AD-F0AE07DE5AD2}" dt="2022-02-11T15:19:39.900" v="4193" actId="732"/>
          <ac:picMkLst>
            <pc:docMk/>
            <pc:sldMk cId="1792453993" sldId="564"/>
            <ac:picMk id="9" creationId="{BD378CA6-7C00-4CC4-8A7E-0AF3330061BF}"/>
          </ac:picMkLst>
        </pc:picChg>
      </pc:sldChg>
      <pc:sldChg chg="delSp modSp add del mod">
        <pc:chgData name="MAIORANA Fabrice" userId="21f14d61-6ebe-449c-9c1c-5c5cddc16e2b" providerId="ADAL" clId="{49E6D544-BE11-4C9F-88AD-F0AE07DE5AD2}" dt="2022-01-10T12:14:16.496" v="1330" actId="47"/>
        <pc:sldMkLst>
          <pc:docMk/>
          <pc:sldMk cId="3589628741" sldId="565"/>
        </pc:sldMkLst>
        <pc:spChg chg="mod">
          <ac:chgData name="MAIORANA Fabrice" userId="21f14d61-6ebe-449c-9c1c-5c5cddc16e2b" providerId="ADAL" clId="{49E6D544-BE11-4C9F-88AD-F0AE07DE5AD2}" dt="2022-01-10T11:51:54.640" v="1216" actId="5793"/>
          <ac:spMkLst>
            <pc:docMk/>
            <pc:sldMk cId="3589628741" sldId="565"/>
            <ac:spMk id="10" creationId="{56E7A7F5-9303-41A4-AE60-5116E7A883C8}"/>
          </ac:spMkLst>
        </pc:spChg>
        <pc:picChg chg="del">
          <ac:chgData name="MAIORANA Fabrice" userId="21f14d61-6ebe-449c-9c1c-5c5cddc16e2b" providerId="ADAL" clId="{49E6D544-BE11-4C9F-88AD-F0AE07DE5AD2}" dt="2022-01-10T11:51:46.927" v="1214" actId="478"/>
          <ac:picMkLst>
            <pc:docMk/>
            <pc:sldMk cId="3589628741" sldId="565"/>
            <ac:picMk id="8" creationId="{31B7E3D9-0818-4F04-9254-0CA7FBF30C6C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2-11T15:32:02.017" v="4248" actId="1076"/>
        <pc:sldMkLst>
          <pc:docMk/>
          <pc:sldMk cId="1659717499" sldId="566"/>
        </pc:sldMkLst>
        <pc:spChg chg="add del mod">
          <ac:chgData name="MAIORANA Fabrice" userId="21f14d61-6ebe-449c-9c1c-5c5cddc16e2b" providerId="ADAL" clId="{49E6D544-BE11-4C9F-88AD-F0AE07DE5AD2}" dt="2022-01-12T15:24:14.024" v="2610" actId="478"/>
          <ac:spMkLst>
            <pc:docMk/>
            <pc:sldMk cId="1659717499" sldId="566"/>
            <ac:spMk id="4" creationId="{C6746671-BCF3-46C6-AED0-45C9C06BC993}"/>
          </ac:spMkLst>
        </pc:spChg>
        <pc:spChg chg="del">
          <ac:chgData name="MAIORANA Fabrice" userId="21f14d61-6ebe-449c-9c1c-5c5cddc16e2b" providerId="ADAL" clId="{49E6D544-BE11-4C9F-88AD-F0AE07DE5AD2}" dt="2022-01-12T15:24:12.659" v="2609" actId="478"/>
          <ac:spMkLst>
            <pc:docMk/>
            <pc:sldMk cId="1659717499" sldId="566"/>
            <ac:spMk id="6" creationId="{E2AC0217-5183-4A50-8B84-F0518A7A82FC}"/>
          </ac:spMkLst>
        </pc:spChg>
        <pc:spChg chg="add mod">
          <ac:chgData name="MAIORANA Fabrice" userId="21f14d61-6ebe-449c-9c1c-5c5cddc16e2b" providerId="ADAL" clId="{49E6D544-BE11-4C9F-88AD-F0AE07DE5AD2}" dt="2022-01-12T15:24:14.443" v="2611"/>
          <ac:spMkLst>
            <pc:docMk/>
            <pc:sldMk cId="1659717499" sldId="566"/>
            <ac:spMk id="8" creationId="{EDAA5D64-78AE-49E5-B9E5-353D719F2CA5}"/>
          </ac:spMkLst>
        </pc:spChg>
        <pc:spChg chg="mod">
          <ac:chgData name="MAIORANA Fabrice" userId="21f14d61-6ebe-449c-9c1c-5c5cddc16e2b" providerId="ADAL" clId="{49E6D544-BE11-4C9F-88AD-F0AE07DE5AD2}" dt="2022-01-12T15:24:22.181" v="2613" actId="14100"/>
          <ac:spMkLst>
            <pc:docMk/>
            <pc:sldMk cId="1659717499" sldId="566"/>
            <ac:spMk id="10" creationId="{56E7A7F5-9303-41A4-AE60-5116E7A883C8}"/>
          </ac:spMkLst>
        </pc:spChg>
        <pc:spChg chg="mod">
          <ac:chgData name="MAIORANA Fabrice" userId="21f14d61-6ebe-449c-9c1c-5c5cddc16e2b" providerId="ADAL" clId="{49E6D544-BE11-4C9F-88AD-F0AE07DE5AD2}" dt="2022-01-12T15:24:25.156" v="2614"/>
          <ac:spMkLst>
            <pc:docMk/>
            <pc:sldMk cId="1659717499" sldId="566"/>
            <ac:spMk id="11" creationId="{5720E02A-BBA6-4732-940C-E8079D281D4C}"/>
          </ac:spMkLst>
        </pc:spChg>
        <pc:spChg chg="mod">
          <ac:chgData name="MAIORANA Fabrice" userId="21f14d61-6ebe-449c-9c1c-5c5cddc16e2b" providerId="ADAL" clId="{49E6D544-BE11-4C9F-88AD-F0AE07DE5AD2}" dt="2022-01-12T15:24:25.156" v="2614"/>
          <ac:spMkLst>
            <pc:docMk/>
            <pc:sldMk cId="1659717499" sldId="566"/>
            <ac:spMk id="12" creationId="{E678C57F-9E8B-4282-AC57-CE4AC1B1EF60}"/>
          </ac:spMkLst>
        </pc:spChg>
        <pc:grpChg chg="add mod">
          <ac:chgData name="MAIORANA Fabrice" userId="21f14d61-6ebe-449c-9c1c-5c5cddc16e2b" providerId="ADAL" clId="{49E6D544-BE11-4C9F-88AD-F0AE07DE5AD2}" dt="2022-01-12T15:24:25.156" v="2614"/>
          <ac:grpSpMkLst>
            <pc:docMk/>
            <pc:sldMk cId="1659717499" sldId="566"/>
            <ac:grpSpMk id="9" creationId="{75BE3204-728B-4618-84D3-0D2044D5C158}"/>
          </ac:grpSpMkLst>
        </pc:grpChg>
        <pc:picChg chg="add del mod">
          <ac:chgData name="MAIORANA Fabrice" userId="21f14d61-6ebe-449c-9c1c-5c5cddc16e2b" providerId="ADAL" clId="{49E6D544-BE11-4C9F-88AD-F0AE07DE5AD2}" dt="2022-02-11T15:31:40.003" v="4238" actId="478"/>
          <ac:picMkLst>
            <pc:docMk/>
            <pc:sldMk cId="1659717499" sldId="566"/>
            <ac:picMk id="3" creationId="{31136AD9-D210-4438-9D17-57A8125FA502}"/>
          </ac:picMkLst>
        </pc:picChg>
        <pc:picChg chg="add mod">
          <ac:chgData name="MAIORANA Fabrice" userId="21f14d61-6ebe-449c-9c1c-5c5cddc16e2b" providerId="ADAL" clId="{49E6D544-BE11-4C9F-88AD-F0AE07DE5AD2}" dt="2022-02-11T15:32:00.025" v="4247" actId="1076"/>
          <ac:picMkLst>
            <pc:docMk/>
            <pc:sldMk cId="1659717499" sldId="566"/>
            <ac:picMk id="4" creationId="{DF40B272-3DF6-4F52-9603-DD230BD13605}"/>
          </ac:picMkLst>
        </pc:picChg>
        <pc:picChg chg="add del mod">
          <ac:chgData name="MAIORANA Fabrice" userId="21f14d61-6ebe-449c-9c1c-5c5cddc16e2b" providerId="ADAL" clId="{49E6D544-BE11-4C9F-88AD-F0AE07DE5AD2}" dt="2022-02-11T15:31:29.266" v="4231" actId="478"/>
          <ac:picMkLst>
            <pc:docMk/>
            <pc:sldMk cId="1659717499" sldId="566"/>
            <ac:picMk id="5" creationId="{AB7E0B48-050B-425B-8030-AE8CFDCCD914}"/>
          </ac:picMkLst>
        </pc:picChg>
        <pc:picChg chg="add mod">
          <ac:chgData name="MAIORANA Fabrice" userId="21f14d61-6ebe-449c-9c1c-5c5cddc16e2b" providerId="ADAL" clId="{49E6D544-BE11-4C9F-88AD-F0AE07DE5AD2}" dt="2022-02-11T15:32:02.017" v="4248" actId="1076"/>
          <ac:picMkLst>
            <pc:docMk/>
            <pc:sldMk cId="1659717499" sldId="566"/>
            <ac:picMk id="7" creationId="{1964486A-3C5A-4ADD-9BEF-BA72AFAE3E0E}"/>
          </ac:picMkLst>
        </pc:picChg>
      </pc:sldChg>
      <pc:sldChg chg="add del">
        <pc:chgData name="MAIORANA Fabrice" userId="21f14d61-6ebe-449c-9c1c-5c5cddc16e2b" providerId="ADAL" clId="{49E6D544-BE11-4C9F-88AD-F0AE07DE5AD2}" dt="2022-01-10T12:18:22.652" v="1366" actId="47"/>
        <pc:sldMkLst>
          <pc:docMk/>
          <pc:sldMk cId="626368092" sldId="567"/>
        </pc:sldMkLst>
      </pc:sldChg>
      <pc:sldChg chg="addSp delSp modSp add mod modTransition">
        <pc:chgData name="MAIORANA Fabrice" userId="21f14d61-6ebe-449c-9c1c-5c5cddc16e2b" providerId="ADAL" clId="{49E6D544-BE11-4C9F-88AD-F0AE07DE5AD2}" dt="2022-02-11T15:09:35.912" v="4177" actId="1076"/>
        <pc:sldMkLst>
          <pc:docMk/>
          <pc:sldMk cId="1827939921" sldId="568"/>
        </pc:sldMkLst>
        <pc:spChg chg="add del mod">
          <ac:chgData name="MAIORANA Fabrice" userId="21f14d61-6ebe-449c-9c1c-5c5cddc16e2b" providerId="ADAL" clId="{49E6D544-BE11-4C9F-88AD-F0AE07DE5AD2}" dt="2022-01-12T15:19:26.150" v="2495" actId="478"/>
          <ac:spMkLst>
            <pc:docMk/>
            <pc:sldMk cId="1827939921" sldId="568"/>
            <ac:spMk id="3" creationId="{2DFF9D35-49A6-47A4-BDCF-4681E0D37EBA}"/>
          </ac:spMkLst>
        </pc:spChg>
        <pc:spChg chg="del">
          <ac:chgData name="MAIORANA Fabrice" userId="21f14d61-6ebe-449c-9c1c-5c5cddc16e2b" providerId="ADAL" clId="{49E6D544-BE11-4C9F-88AD-F0AE07DE5AD2}" dt="2022-01-12T15:19:24.694" v="2494" actId="478"/>
          <ac:spMkLst>
            <pc:docMk/>
            <pc:sldMk cId="1827939921" sldId="568"/>
            <ac:spMk id="6" creationId="{E2AC0217-5183-4A50-8B84-F0518A7A82FC}"/>
          </ac:spMkLst>
        </pc:spChg>
        <pc:spChg chg="add del mod">
          <ac:chgData name="MAIORANA Fabrice" userId="21f14d61-6ebe-449c-9c1c-5c5cddc16e2b" providerId="ADAL" clId="{49E6D544-BE11-4C9F-88AD-F0AE07DE5AD2}" dt="2022-01-12T15:19:37.733" v="2498" actId="478"/>
          <ac:spMkLst>
            <pc:docMk/>
            <pc:sldMk cId="1827939921" sldId="568"/>
            <ac:spMk id="7" creationId="{235D54B4-FFB5-431C-9840-B7735088E206}"/>
          </ac:spMkLst>
        </pc:spChg>
        <pc:spChg chg="add mod">
          <ac:chgData name="MAIORANA Fabrice" userId="21f14d61-6ebe-449c-9c1c-5c5cddc16e2b" providerId="ADAL" clId="{49E6D544-BE11-4C9F-88AD-F0AE07DE5AD2}" dt="2022-01-12T15:19:27.103" v="2496"/>
          <ac:spMkLst>
            <pc:docMk/>
            <pc:sldMk cId="1827939921" sldId="568"/>
            <ac:spMk id="9" creationId="{B90142F7-AA78-434F-B4CC-5036BD3CEBC8}"/>
          </ac:spMkLst>
        </pc:spChg>
        <pc:spChg chg="del mod">
          <ac:chgData name="MAIORANA Fabrice" userId="21f14d61-6ebe-449c-9c1c-5c5cddc16e2b" providerId="ADAL" clId="{49E6D544-BE11-4C9F-88AD-F0AE07DE5AD2}" dt="2022-01-12T15:19:35.507" v="2497" actId="478"/>
          <ac:spMkLst>
            <pc:docMk/>
            <pc:sldMk cId="1827939921" sldId="568"/>
            <ac:spMk id="10" creationId="{56E7A7F5-9303-41A4-AE60-5116E7A883C8}"/>
          </ac:spMkLst>
        </pc:spChg>
        <pc:spChg chg="mod">
          <ac:chgData name="MAIORANA Fabrice" userId="21f14d61-6ebe-449c-9c1c-5c5cddc16e2b" providerId="ADAL" clId="{49E6D544-BE11-4C9F-88AD-F0AE07DE5AD2}" dt="2022-01-12T15:19:42.507" v="2499"/>
          <ac:spMkLst>
            <pc:docMk/>
            <pc:sldMk cId="1827939921" sldId="568"/>
            <ac:spMk id="15" creationId="{17DF549E-E783-4846-A0AF-F46AB4E18827}"/>
          </ac:spMkLst>
        </pc:spChg>
        <pc:spChg chg="mod">
          <ac:chgData name="MAIORANA Fabrice" userId="21f14d61-6ebe-449c-9c1c-5c5cddc16e2b" providerId="ADAL" clId="{49E6D544-BE11-4C9F-88AD-F0AE07DE5AD2}" dt="2022-01-12T15:19:42.507" v="2499"/>
          <ac:spMkLst>
            <pc:docMk/>
            <pc:sldMk cId="1827939921" sldId="568"/>
            <ac:spMk id="16" creationId="{8F3B4944-EBBD-4A84-B2CF-801B4764A7A6}"/>
          </ac:spMkLst>
        </pc:spChg>
        <pc:spChg chg="add mod">
          <ac:chgData name="MAIORANA Fabrice" userId="21f14d61-6ebe-449c-9c1c-5c5cddc16e2b" providerId="ADAL" clId="{49E6D544-BE11-4C9F-88AD-F0AE07DE5AD2}" dt="2022-01-12T16:02:53.927" v="3311" actId="20577"/>
          <ac:spMkLst>
            <pc:docMk/>
            <pc:sldMk cId="1827939921" sldId="568"/>
            <ac:spMk id="17" creationId="{E0E0E2A5-FC4D-4091-A54B-AF50E4CB42D6}"/>
          </ac:spMkLst>
        </pc:spChg>
        <pc:grpChg chg="add mod ord">
          <ac:chgData name="MAIORANA Fabrice" userId="21f14d61-6ebe-449c-9c1c-5c5cddc16e2b" providerId="ADAL" clId="{49E6D544-BE11-4C9F-88AD-F0AE07DE5AD2}" dt="2022-02-11T15:08:37.904" v="4166" actId="166"/>
          <ac:grpSpMkLst>
            <pc:docMk/>
            <pc:sldMk cId="1827939921" sldId="568"/>
            <ac:grpSpMk id="13" creationId="{B6EFD38C-9495-4EB9-9C2C-5FC766F93FAD}"/>
          </ac:grpSpMkLst>
        </pc:grpChg>
        <pc:picChg chg="add del mod">
          <ac:chgData name="MAIORANA Fabrice" userId="21f14d61-6ebe-449c-9c1c-5c5cddc16e2b" providerId="ADAL" clId="{49E6D544-BE11-4C9F-88AD-F0AE07DE5AD2}" dt="2022-02-11T15:07:04.031" v="4150" actId="478"/>
          <ac:picMkLst>
            <pc:docMk/>
            <pc:sldMk cId="1827939921" sldId="568"/>
            <ac:picMk id="3" creationId="{043BF55A-F6EC-4069-BD57-941B18298B92}"/>
          </ac:picMkLst>
        </pc:picChg>
        <pc:picChg chg="add del mod">
          <ac:chgData name="MAIORANA Fabrice" userId="21f14d61-6ebe-449c-9c1c-5c5cddc16e2b" providerId="ADAL" clId="{49E6D544-BE11-4C9F-88AD-F0AE07DE5AD2}" dt="2022-01-10T11:58:18.741" v="1259" actId="478"/>
          <ac:picMkLst>
            <pc:docMk/>
            <pc:sldMk cId="1827939921" sldId="568"/>
            <ac:picMk id="3" creationId="{CFCABB76-AF24-4AD4-93BE-A97A56DDFA5A}"/>
          </ac:picMkLst>
        </pc:picChg>
        <pc:picChg chg="add del mod modCrop">
          <ac:chgData name="MAIORANA Fabrice" userId="21f14d61-6ebe-449c-9c1c-5c5cddc16e2b" providerId="ADAL" clId="{49E6D544-BE11-4C9F-88AD-F0AE07DE5AD2}" dt="2022-02-11T15:07:58.539" v="4155" actId="478"/>
          <ac:picMkLst>
            <pc:docMk/>
            <pc:sldMk cId="1827939921" sldId="568"/>
            <ac:picMk id="5" creationId="{9C424590-C781-42BB-B231-F013AACF6B3A}"/>
          </ac:picMkLst>
        </pc:picChg>
        <pc:picChg chg="add del mod">
          <ac:chgData name="MAIORANA Fabrice" userId="21f14d61-6ebe-449c-9c1c-5c5cddc16e2b" providerId="ADAL" clId="{49E6D544-BE11-4C9F-88AD-F0AE07DE5AD2}" dt="2022-02-11T15:09:25.817" v="4173" actId="478"/>
          <ac:picMkLst>
            <pc:docMk/>
            <pc:sldMk cId="1827939921" sldId="568"/>
            <ac:picMk id="6" creationId="{88D283FA-E031-4748-9A8F-A475F61167E0}"/>
          </ac:picMkLst>
        </pc:picChg>
        <pc:picChg chg="del">
          <ac:chgData name="MAIORANA Fabrice" userId="21f14d61-6ebe-449c-9c1c-5c5cddc16e2b" providerId="ADAL" clId="{49E6D544-BE11-4C9F-88AD-F0AE07DE5AD2}" dt="2022-01-10T11:57:55.733" v="1256" actId="478"/>
          <ac:picMkLst>
            <pc:docMk/>
            <pc:sldMk cId="1827939921" sldId="568"/>
            <ac:picMk id="8" creationId="{31B7E3D9-0818-4F04-9254-0CA7FBF30C6C}"/>
          </ac:picMkLst>
        </pc:picChg>
        <pc:picChg chg="add del mod">
          <ac:chgData name="MAIORANA Fabrice" userId="21f14d61-6ebe-449c-9c1c-5c5cddc16e2b" providerId="ADAL" clId="{49E6D544-BE11-4C9F-88AD-F0AE07DE5AD2}" dt="2022-02-11T15:09:01.914" v="4167" actId="478"/>
          <ac:picMkLst>
            <pc:docMk/>
            <pc:sldMk cId="1827939921" sldId="568"/>
            <ac:picMk id="8" creationId="{F46309B9-8D21-4620-87D6-40D9F71253A8}"/>
          </ac:picMkLst>
        </pc:picChg>
        <pc:picChg chg="add del mod">
          <ac:chgData name="MAIORANA Fabrice" userId="21f14d61-6ebe-449c-9c1c-5c5cddc16e2b" providerId="ADAL" clId="{49E6D544-BE11-4C9F-88AD-F0AE07DE5AD2}" dt="2022-01-10T11:59:58.444" v="1277" actId="478"/>
          <ac:picMkLst>
            <pc:docMk/>
            <pc:sldMk cId="1827939921" sldId="568"/>
            <ac:picMk id="9" creationId="{7CC86A55-EB81-4C09-9519-8BCD2F26207B}"/>
          </ac:picMkLst>
        </pc:picChg>
        <pc:picChg chg="add mod">
          <ac:chgData name="MAIORANA Fabrice" userId="21f14d61-6ebe-449c-9c1c-5c5cddc16e2b" providerId="ADAL" clId="{49E6D544-BE11-4C9F-88AD-F0AE07DE5AD2}" dt="2022-02-11T15:08:33.875" v="4165" actId="1076"/>
          <ac:picMkLst>
            <pc:docMk/>
            <pc:sldMk cId="1827939921" sldId="568"/>
            <ac:picMk id="11" creationId="{DA8D099D-EB27-4707-8D79-7C0CD60BA0EF}"/>
          </ac:picMkLst>
        </pc:picChg>
        <pc:picChg chg="add del mod">
          <ac:chgData name="MAIORANA Fabrice" userId="21f14d61-6ebe-449c-9c1c-5c5cddc16e2b" providerId="ADAL" clId="{49E6D544-BE11-4C9F-88AD-F0AE07DE5AD2}" dt="2022-02-11T15:08:25.042" v="4160" actId="478"/>
          <ac:picMkLst>
            <pc:docMk/>
            <pc:sldMk cId="1827939921" sldId="568"/>
            <ac:picMk id="12" creationId="{B21B0463-EFA0-4449-B646-CDD4B922F0C6}"/>
          </ac:picMkLst>
        </pc:picChg>
        <pc:picChg chg="add del mod">
          <ac:chgData name="MAIORANA Fabrice" userId="21f14d61-6ebe-449c-9c1c-5c5cddc16e2b" providerId="ADAL" clId="{49E6D544-BE11-4C9F-88AD-F0AE07DE5AD2}" dt="2022-02-11T15:06:15.429" v="4144" actId="478"/>
          <ac:picMkLst>
            <pc:docMk/>
            <pc:sldMk cId="1827939921" sldId="568"/>
            <ac:picMk id="14" creationId="{7A327E86-2657-4ABD-A19A-4C29254ACD6C}"/>
          </ac:picMkLst>
        </pc:picChg>
        <pc:picChg chg="add mod">
          <ac:chgData name="MAIORANA Fabrice" userId="21f14d61-6ebe-449c-9c1c-5c5cddc16e2b" providerId="ADAL" clId="{49E6D544-BE11-4C9F-88AD-F0AE07DE5AD2}" dt="2022-02-11T15:09:16.153" v="4172" actId="1076"/>
          <ac:picMkLst>
            <pc:docMk/>
            <pc:sldMk cId="1827939921" sldId="568"/>
            <ac:picMk id="19" creationId="{232B3037-D89F-4568-B7A0-8C0D820A4483}"/>
          </ac:picMkLst>
        </pc:picChg>
        <pc:picChg chg="add mod">
          <ac:chgData name="MAIORANA Fabrice" userId="21f14d61-6ebe-449c-9c1c-5c5cddc16e2b" providerId="ADAL" clId="{49E6D544-BE11-4C9F-88AD-F0AE07DE5AD2}" dt="2022-02-11T15:09:35.912" v="4177" actId="1076"/>
          <ac:picMkLst>
            <pc:docMk/>
            <pc:sldMk cId="1827939921" sldId="568"/>
            <ac:picMk id="21" creationId="{2B3BDD44-CB07-456B-9FE2-D527852C664B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2-11T15:31:05.009" v="4230" actId="1076"/>
        <pc:sldMkLst>
          <pc:docMk/>
          <pc:sldMk cId="951583004" sldId="569"/>
        </pc:sldMkLst>
        <pc:spChg chg="add del mod">
          <ac:chgData name="MAIORANA Fabrice" userId="21f14d61-6ebe-449c-9c1c-5c5cddc16e2b" providerId="ADAL" clId="{49E6D544-BE11-4C9F-88AD-F0AE07DE5AD2}" dt="2022-01-12T15:24:37.040" v="2617" actId="478"/>
          <ac:spMkLst>
            <pc:docMk/>
            <pc:sldMk cId="951583004" sldId="569"/>
            <ac:spMk id="3" creationId="{8502656A-2768-4DAE-9981-E607EEE9E563}"/>
          </ac:spMkLst>
        </pc:spChg>
        <pc:spChg chg="del">
          <ac:chgData name="MAIORANA Fabrice" userId="21f14d61-6ebe-449c-9c1c-5c5cddc16e2b" providerId="ADAL" clId="{49E6D544-BE11-4C9F-88AD-F0AE07DE5AD2}" dt="2022-01-12T15:24:35.771" v="2616" actId="478"/>
          <ac:spMkLst>
            <pc:docMk/>
            <pc:sldMk cId="951583004" sldId="569"/>
            <ac:spMk id="6" creationId="{E2AC0217-5183-4A50-8B84-F0518A7A82FC}"/>
          </ac:spMkLst>
        </pc:spChg>
        <pc:spChg chg="add del mod">
          <ac:chgData name="MAIORANA Fabrice" userId="21f14d61-6ebe-449c-9c1c-5c5cddc16e2b" providerId="ADAL" clId="{49E6D544-BE11-4C9F-88AD-F0AE07DE5AD2}" dt="2022-01-12T15:24:46.520" v="2620" actId="478"/>
          <ac:spMkLst>
            <pc:docMk/>
            <pc:sldMk cId="951583004" sldId="569"/>
            <ac:spMk id="7" creationId="{9911943E-290F-41D6-808D-CC4929C101BE}"/>
          </ac:spMkLst>
        </pc:spChg>
        <pc:spChg chg="add del mod">
          <ac:chgData name="MAIORANA Fabrice" userId="21f14d61-6ebe-449c-9c1c-5c5cddc16e2b" providerId="ADAL" clId="{49E6D544-BE11-4C9F-88AD-F0AE07DE5AD2}" dt="2022-01-12T15:24:45.349" v="2619" actId="478"/>
          <ac:spMkLst>
            <pc:docMk/>
            <pc:sldMk cId="951583004" sldId="569"/>
            <ac:spMk id="9" creationId="{6BBD5449-FD40-4269-8F22-7D1F5863D10D}"/>
          </ac:spMkLst>
        </pc:spChg>
        <pc:spChg chg="mod">
          <ac:chgData name="MAIORANA Fabrice" userId="21f14d61-6ebe-449c-9c1c-5c5cddc16e2b" providerId="ADAL" clId="{49E6D544-BE11-4C9F-88AD-F0AE07DE5AD2}" dt="2022-01-12T15:24:52.086" v="2622" actId="1076"/>
          <ac:spMkLst>
            <pc:docMk/>
            <pc:sldMk cId="951583004" sldId="569"/>
            <ac:spMk id="10" creationId="{56E7A7F5-9303-41A4-AE60-5116E7A883C8}"/>
          </ac:spMkLst>
        </pc:spChg>
        <pc:spChg chg="add mod">
          <ac:chgData name="MAIORANA Fabrice" userId="21f14d61-6ebe-449c-9c1c-5c5cddc16e2b" providerId="ADAL" clId="{49E6D544-BE11-4C9F-88AD-F0AE07DE5AD2}" dt="2022-01-12T15:24:47.867" v="2621"/>
          <ac:spMkLst>
            <pc:docMk/>
            <pc:sldMk cId="951583004" sldId="569"/>
            <ac:spMk id="11" creationId="{520C8285-FDD4-42BA-9AB0-57BA462591DC}"/>
          </ac:spMkLst>
        </pc:spChg>
        <pc:spChg chg="mod">
          <ac:chgData name="MAIORANA Fabrice" userId="21f14d61-6ebe-449c-9c1c-5c5cddc16e2b" providerId="ADAL" clId="{49E6D544-BE11-4C9F-88AD-F0AE07DE5AD2}" dt="2022-01-12T15:24:55.811" v="2623"/>
          <ac:spMkLst>
            <pc:docMk/>
            <pc:sldMk cId="951583004" sldId="569"/>
            <ac:spMk id="13" creationId="{2E981ABF-70E4-43DB-B7AB-E0A5A4649ABA}"/>
          </ac:spMkLst>
        </pc:spChg>
        <pc:spChg chg="mod">
          <ac:chgData name="MAIORANA Fabrice" userId="21f14d61-6ebe-449c-9c1c-5c5cddc16e2b" providerId="ADAL" clId="{49E6D544-BE11-4C9F-88AD-F0AE07DE5AD2}" dt="2022-01-12T15:24:55.811" v="2623"/>
          <ac:spMkLst>
            <pc:docMk/>
            <pc:sldMk cId="951583004" sldId="569"/>
            <ac:spMk id="14" creationId="{128E164F-D117-47BC-A0BA-FB783AD7F022}"/>
          </ac:spMkLst>
        </pc:spChg>
        <pc:grpChg chg="add mod">
          <ac:chgData name="MAIORANA Fabrice" userId="21f14d61-6ebe-449c-9c1c-5c5cddc16e2b" providerId="ADAL" clId="{49E6D544-BE11-4C9F-88AD-F0AE07DE5AD2}" dt="2022-01-12T15:24:55.811" v="2623"/>
          <ac:grpSpMkLst>
            <pc:docMk/>
            <pc:sldMk cId="951583004" sldId="569"/>
            <ac:grpSpMk id="12" creationId="{15151424-EF26-4715-81AF-EED6D9C1FBBD}"/>
          </ac:grpSpMkLst>
        </pc:grpChg>
        <pc:picChg chg="del">
          <ac:chgData name="MAIORANA Fabrice" userId="21f14d61-6ebe-449c-9c1c-5c5cddc16e2b" providerId="ADAL" clId="{49E6D544-BE11-4C9F-88AD-F0AE07DE5AD2}" dt="2022-01-10T12:16:35.165" v="1355" actId="478"/>
          <ac:picMkLst>
            <pc:docMk/>
            <pc:sldMk cId="951583004" sldId="569"/>
            <ac:picMk id="3" creationId="{31136AD9-D210-4438-9D17-57A8125FA502}"/>
          </ac:picMkLst>
        </pc:picChg>
        <pc:picChg chg="add mod">
          <ac:chgData name="MAIORANA Fabrice" userId="21f14d61-6ebe-449c-9c1c-5c5cddc16e2b" providerId="ADAL" clId="{49E6D544-BE11-4C9F-88AD-F0AE07DE5AD2}" dt="2022-02-11T15:30:42.531" v="4220" actId="1076"/>
          <ac:picMkLst>
            <pc:docMk/>
            <pc:sldMk cId="951583004" sldId="569"/>
            <ac:picMk id="3" creationId="{51F22FA7-E545-4F1B-BEB5-7E584C328273}"/>
          </ac:picMkLst>
        </pc:picChg>
        <pc:picChg chg="add del mod">
          <ac:chgData name="MAIORANA Fabrice" userId="21f14d61-6ebe-449c-9c1c-5c5cddc16e2b" providerId="ADAL" clId="{49E6D544-BE11-4C9F-88AD-F0AE07DE5AD2}" dt="2022-02-11T15:30:34.721" v="4215" actId="478"/>
          <ac:picMkLst>
            <pc:docMk/>
            <pc:sldMk cId="951583004" sldId="569"/>
            <ac:picMk id="4" creationId="{DB6A6F7A-3B7B-4ACD-9043-7C82EBD1FBF4}"/>
          </ac:picMkLst>
        </pc:picChg>
        <pc:picChg chg="del">
          <ac:chgData name="MAIORANA Fabrice" userId="21f14d61-6ebe-449c-9c1c-5c5cddc16e2b" providerId="ADAL" clId="{49E6D544-BE11-4C9F-88AD-F0AE07DE5AD2}" dt="2022-01-10T12:16:23.044" v="1351" actId="478"/>
          <ac:picMkLst>
            <pc:docMk/>
            <pc:sldMk cId="951583004" sldId="569"/>
            <ac:picMk id="5" creationId="{AB7E0B48-050B-425B-8030-AE8CFDCCD914}"/>
          </ac:picMkLst>
        </pc:picChg>
        <pc:picChg chg="add mod">
          <ac:chgData name="MAIORANA Fabrice" userId="21f14d61-6ebe-449c-9c1c-5c5cddc16e2b" providerId="ADAL" clId="{49E6D544-BE11-4C9F-88AD-F0AE07DE5AD2}" dt="2022-02-11T15:31:05.009" v="4230" actId="1076"/>
          <ac:picMkLst>
            <pc:docMk/>
            <pc:sldMk cId="951583004" sldId="569"/>
            <ac:picMk id="6" creationId="{792C1E50-E489-4F82-8F7B-F9F59ADC3694}"/>
          </ac:picMkLst>
        </pc:picChg>
        <pc:picChg chg="add del mod">
          <ac:chgData name="MAIORANA Fabrice" userId="21f14d61-6ebe-449c-9c1c-5c5cddc16e2b" providerId="ADAL" clId="{49E6D544-BE11-4C9F-88AD-F0AE07DE5AD2}" dt="2022-02-11T15:30:53.508" v="4222" actId="478"/>
          <ac:picMkLst>
            <pc:docMk/>
            <pc:sldMk cId="951583004" sldId="569"/>
            <ac:picMk id="8" creationId="{CAE5FDC5-C3E6-414C-80FB-FC32182482DF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12T15:27:06.935" v="2645" actId="14100"/>
        <pc:sldMkLst>
          <pc:docMk/>
          <pc:sldMk cId="307523854" sldId="570"/>
        </pc:sldMkLst>
        <pc:spChg chg="add mod">
          <ac:chgData name="MAIORANA Fabrice" userId="21f14d61-6ebe-449c-9c1c-5c5cddc16e2b" providerId="ADAL" clId="{49E6D544-BE11-4C9F-88AD-F0AE07DE5AD2}" dt="2022-01-12T15:25:42.087" v="2639" actId="20577"/>
          <ac:spMkLst>
            <pc:docMk/>
            <pc:sldMk cId="307523854" sldId="570"/>
            <ac:spMk id="10" creationId="{1BFDE3A8-602E-46D2-BD61-639F4187BDB3}"/>
          </ac:spMkLst>
        </pc:spChg>
        <pc:grpChg chg="mod ord">
          <ac:chgData name="MAIORANA Fabrice" userId="21f14d61-6ebe-449c-9c1c-5c5cddc16e2b" providerId="ADAL" clId="{49E6D544-BE11-4C9F-88AD-F0AE07DE5AD2}" dt="2022-01-12T15:27:06.935" v="2645" actId="14100"/>
          <ac:grpSpMkLst>
            <pc:docMk/>
            <pc:sldMk cId="307523854" sldId="570"/>
            <ac:grpSpMk id="4" creationId="{D9757073-288B-47E2-9E55-8893CDB22494}"/>
          </ac:grpSpMkLst>
        </pc:grpChg>
        <pc:picChg chg="del">
          <ac:chgData name="MAIORANA Fabrice" userId="21f14d61-6ebe-449c-9c1c-5c5cddc16e2b" providerId="ADAL" clId="{49E6D544-BE11-4C9F-88AD-F0AE07DE5AD2}" dt="2022-01-12T07:06:45.966" v="1392" actId="478"/>
          <ac:picMkLst>
            <pc:docMk/>
            <pc:sldMk cId="307523854" sldId="570"/>
            <ac:picMk id="8" creationId="{50225E9C-14AE-4F35-9A55-5E1A8B48F0EE}"/>
          </ac:picMkLst>
        </pc:picChg>
        <pc:picChg chg="add mod modCrop">
          <ac:chgData name="MAIORANA Fabrice" userId="21f14d61-6ebe-449c-9c1c-5c5cddc16e2b" providerId="ADAL" clId="{49E6D544-BE11-4C9F-88AD-F0AE07DE5AD2}" dt="2022-01-12T15:26:50.193" v="2644" actId="732"/>
          <ac:picMkLst>
            <pc:docMk/>
            <pc:sldMk cId="307523854" sldId="570"/>
            <ac:picMk id="9" creationId="{DF0E8127-5248-47CA-9AD8-59043D2157D9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12T15:29:57.307" v="2698" actId="1038"/>
        <pc:sldMkLst>
          <pc:docMk/>
          <pc:sldMk cId="3156797710" sldId="571"/>
        </pc:sldMkLst>
        <pc:spChg chg="del">
          <ac:chgData name="MAIORANA Fabrice" userId="21f14d61-6ebe-449c-9c1c-5c5cddc16e2b" providerId="ADAL" clId="{49E6D544-BE11-4C9F-88AD-F0AE07DE5AD2}" dt="2022-01-12T07:13:16.671" v="1478" actId="478"/>
          <ac:spMkLst>
            <pc:docMk/>
            <pc:sldMk cId="3156797710" sldId="571"/>
            <ac:spMk id="3" creationId="{728ED7CA-3C43-46E2-8E5E-14A0D1C5A4C6}"/>
          </ac:spMkLst>
        </pc:spChg>
        <pc:spChg chg="del">
          <ac:chgData name="MAIORANA Fabrice" userId="21f14d61-6ebe-449c-9c1c-5c5cddc16e2b" providerId="ADAL" clId="{49E6D544-BE11-4C9F-88AD-F0AE07DE5AD2}" dt="2022-01-12T07:13:15.200" v="1477" actId="478"/>
          <ac:spMkLst>
            <pc:docMk/>
            <pc:sldMk cId="3156797710" sldId="571"/>
            <ac:spMk id="6" creationId="{E2AC0217-5183-4A50-8B84-F0518A7A82FC}"/>
          </ac:spMkLst>
        </pc:spChg>
        <pc:spChg chg="mod">
          <ac:chgData name="MAIORANA Fabrice" userId="21f14d61-6ebe-449c-9c1c-5c5cddc16e2b" providerId="ADAL" clId="{49E6D544-BE11-4C9F-88AD-F0AE07DE5AD2}" dt="2022-01-12T07:14:17.641" v="1514" actId="20577"/>
          <ac:spMkLst>
            <pc:docMk/>
            <pc:sldMk cId="3156797710" sldId="571"/>
            <ac:spMk id="10" creationId="{1BFDE3A8-602E-46D2-BD61-639F4187BDB3}"/>
          </ac:spMkLst>
        </pc:spChg>
        <pc:spChg chg="add del mod">
          <ac:chgData name="MAIORANA Fabrice" userId="21f14d61-6ebe-449c-9c1c-5c5cddc16e2b" providerId="ADAL" clId="{49E6D544-BE11-4C9F-88AD-F0AE07DE5AD2}" dt="2022-01-12T07:13:20.321" v="1480" actId="478"/>
          <ac:spMkLst>
            <pc:docMk/>
            <pc:sldMk cId="3156797710" sldId="571"/>
            <ac:spMk id="12" creationId="{6A1C1E51-6C0E-4147-87F5-CB9D02126AFE}"/>
          </ac:spMkLst>
        </pc:spChg>
        <pc:spChg chg="add del mod">
          <ac:chgData name="MAIORANA Fabrice" userId="21f14d61-6ebe-449c-9c1c-5c5cddc16e2b" providerId="ADAL" clId="{49E6D544-BE11-4C9F-88AD-F0AE07DE5AD2}" dt="2022-01-12T07:13:19.098" v="1479" actId="478"/>
          <ac:spMkLst>
            <pc:docMk/>
            <pc:sldMk cId="3156797710" sldId="571"/>
            <ac:spMk id="14" creationId="{D6C711A9-4A74-4271-9296-AE4582CE2DA2}"/>
          </ac:spMkLst>
        </pc:spChg>
        <pc:grpChg chg="mod ord">
          <ac:chgData name="MAIORANA Fabrice" userId="21f14d61-6ebe-449c-9c1c-5c5cddc16e2b" providerId="ADAL" clId="{49E6D544-BE11-4C9F-88AD-F0AE07DE5AD2}" dt="2022-01-12T15:27:38.862" v="2648" actId="14100"/>
          <ac:grpSpMkLst>
            <pc:docMk/>
            <pc:sldMk cId="3156797710" sldId="571"/>
            <ac:grpSpMk id="4" creationId="{D9757073-288B-47E2-9E55-8893CDB22494}"/>
          </ac:grpSpMkLst>
        </pc:grpChg>
        <pc:picChg chg="add mod ord">
          <ac:chgData name="MAIORANA Fabrice" userId="21f14d61-6ebe-449c-9c1c-5c5cddc16e2b" providerId="ADAL" clId="{49E6D544-BE11-4C9F-88AD-F0AE07DE5AD2}" dt="2022-01-12T15:29:57.307" v="2698" actId="1038"/>
          <ac:picMkLst>
            <pc:docMk/>
            <pc:sldMk cId="3156797710" sldId="571"/>
            <ac:picMk id="8" creationId="{F1C29B27-DFA3-4642-A7D6-4ABBFFC725CA}"/>
          </ac:picMkLst>
        </pc:picChg>
        <pc:picChg chg="del">
          <ac:chgData name="MAIORANA Fabrice" userId="21f14d61-6ebe-449c-9c1c-5c5cddc16e2b" providerId="ADAL" clId="{49E6D544-BE11-4C9F-88AD-F0AE07DE5AD2}" dt="2022-01-12T07:12:22.306" v="1463" actId="478"/>
          <ac:picMkLst>
            <pc:docMk/>
            <pc:sldMk cId="3156797710" sldId="571"/>
            <ac:picMk id="9" creationId="{DF0E8127-5248-47CA-9AD8-59043D2157D9}"/>
          </ac:picMkLst>
        </pc:picChg>
        <pc:picChg chg="add del mod">
          <ac:chgData name="MAIORANA Fabrice" userId="21f14d61-6ebe-449c-9c1c-5c5cddc16e2b" providerId="ADAL" clId="{49E6D544-BE11-4C9F-88AD-F0AE07DE5AD2}" dt="2022-01-12T07:15:02.555" v="1521"/>
          <ac:picMkLst>
            <pc:docMk/>
            <pc:sldMk cId="3156797710" sldId="571"/>
            <ac:picMk id="16" creationId="{9687F5F7-8B48-4033-B42C-37C467F9ABCF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12T15:28:40.057" v="2653" actId="732"/>
        <pc:sldMkLst>
          <pc:docMk/>
          <pc:sldMk cId="814541098" sldId="572"/>
        </pc:sldMkLst>
        <pc:spChg chg="mod">
          <ac:chgData name="MAIORANA Fabrice" userId="21f14d61-6ebe-449c-9c1c-5c5cddc16e2b" providerId="ADAL" clId="{49E6D544-BE11-4C9F-88AD-F0AE07DE5AD2}" dt="2022-01-12T08:10:16.570" v="2228" actId="14100"/>
          <ac:spMkLst>
            <pc:docMk/>
            <pc:sldMk cId="814541098" sldId="572"/>
            <ac:spMk id="5" creationId="{09ED36B3-0F62-4F32-8AB7-FC6BC640118B}"/>
          </ac:spMkLst>
        </pc:spChg>
        <pc:spChg chg="mod">
          <ac:chgData name="MAIORANA Fabrice" userId="21f14d61-6ebe-449c-9c1c-5c5cddc16e2b" providerId="ADAL" clId="{49E6D544-BE11-4C9F-88AD-F0AE07DE5AD2}" dt="2022-01-12T08:10:08.875" v="2227" actId="14100"/>
          <ac:spMkLst>
            <pc:docMk/>
            <pc:sldMk cId="814541098" sldId="572"/>
            <ac:spMk id="7" creationId="{45F18935-8D4C-4842-BE6B-16D0AF8226C3}"/>
          </ac:spMkLst>
        </pc:spChg>
        <pc:grpChg chg="mod">
          <ac:chgData name="MAIORANA Fabrice" userId="21f14d61-6ebe-449c-9c1c-5c5cddc16e2b" providerId="ADAL" clId="{49E6D544-BE11-4C9F-88AD-F0AE07DE5AD2}" dt="2022-01-12T07:16:31.270" v="1540" actId="14100"/>
          <ac:grpSpMkLst>
            <pc:docMk/>
            <pc:sldMk cId="814541098" sldId="572"/>
            <ac:grpSpMk id="4" creationId="{D9757073-288B-47E2-9E55-8893CDB22494}"/>
          </ac:grpSpMkLst>
        </pc:grpChg>
        <pc:picChg chg="add mod ord modCrop">
          <ac:chgData name="MAIORANA Fabrice" userId="21f14d61-6ebe-449c-9c1c-5c5cddc16e2b" providerId="ADAL" clId="{49E6D544-BE11-4C9F-88AD-F0AE07DE5AD2}" dt="2022-01-12T15:28:40.057" v="2653" actId="732"/>
          <ac:picMkLst>
            <pc:docMk/>
            <pc:sldMk cId="814541098" sldId="572"/>
            <ac:picMk id="3" creationId="{03D8073F-C76F-4752-A331-0DF326933286}"/>
          </ac:picMkLst>
        </pc:picChg>
        <pc:picChg chg="del">
          <ac:chgData name="MAIORANA Fabrice" userId="21f14d61-6ebe-449c-9c1c-5c5cddc16e2b" providerId="ADAL" clId="{49E6D544-BE11-4C9F-88AD-F0AE07DE5AD2}" dt="2022-01-12T07:15:06.866" v="1523" actId="478"/>
          <ac:picMkLst>
            <pc:docMk/>
            <pc:sldMk cId="814541098" sldId="572"/>
            <ac:picMk id="8" creationId="{F1C29B27-DFA3-4642-A7D6-4ABBFFC725CA}"/>
          </ac:picMkLst>
        </pc:picChg>
        <pc:picChg chg="add del mod">
          <ac:chgData name="MAIORANA Fabrice" userId="21f14d61-6ebe-449c-9c1c-5c5cddc16e2b" providerId="ADAL" clId="{49E6D544-BE11-4C9F-88AD-F0AE07DE5AD2}" dt="2022-01-12T07:22:03.352" v="1548" actId="478"/>
          <ac:picMkLst>
            <pc:docMk/>
            <pc:sldMk cId="814541098" sldId="572"/>
            <ac:picMk id="9" creationId="{92E000F0-4AF2-44D3-99D4-7F5F4371727A}"/>
          </ac:picMkLst>
        </pc:picChg>
      </pc:sldChg>
      <pc:sldChg chg="addSp delSp modSp add mod modTransition delAnim modAnim">
        <pc:chgData name="MAIORANA Fabrice" userId="21f14d61-6ebe-449c-9c1c-5c5cddc16e2b" providerId="ADAL" clId="{49E6D544-BE11-4C9F-88AD-F0AE07DE5AD2}" dt="2022-01-12T15:33:57.979" v="2781" actId="1076"/>
        <pc:sldMkLst>
          <pc:docMk/>
          <pc:sldMk cId="867413686" sldId="573"/>
        </pc:sldMkLst>
        <pc:spChg chg="del">
          <ac:chgData name="MAIORANA Fabrice" userId="21f14d61-6ebe-449c-9c1c-5c5cddc16e2b" providerId="ADAL" clId="{49E6D544-BE11-4C9F-88AD-F0AE07DE5AD2}" dt="2022-01-12T07:44:03.515" v="1927" actId="478"/>
          <ac:spMkLst>
            <pc:docMk/>
            <pc:sldMk cId="867413686" sldId="573"/>
            <ac:spMk id="3" creationId="{8D6227B9-05F7-4D0D-9FBD-90F2FF737E4B}"/>
          </ac:spMkLst>
        </pc:spChg>
        <pc:spChg chg="add del mod">
          <ac:chgData name="MAIORANA Fabrice" userId="21f14d61-6ebe-449c-9c1c-5c5cddc16e2b" providerId="ADAL" clId="{49E6D544-BE11-4C9F-88AD-F0AE07DE5AD2}" dt="2022-01-12T07:49:57.820" v="1984" actId="478"/>
          <ac:spMkLst>
            <pc:docMk/>
            <pc:sldMk cId="867413686" sldId="573"/>
            <ac:spMk id="6" creationId="{E2AC0217-5183-4A50-8B84-F0518A7A82FC}"/>
          </ac:spMkLst>
        </pc:spChg>
        <pc:spChg chg="mod">
          <ac:chgData name="MAIORANA Fabrice" userId="21f14d61-6ebe-449c-9c1c-5c5cddc16e2b" providerId="ADAL" clId="{49E6D544-BE11-4C9F-88AD-F0AE07DE5AD2}" dt="2022-01-12T15:32:02.869" v="2724"/>
          <ac:spMkLst>
            <pc:docMk/>
            <pc:sldMk cId="867413686" sldId="573"/>
            <ac:spMk id="14" creationId="{D36B06CB-B687-4DDA-83E2-6F5EF0320875}"/>
          </ac:spMkLst>
        </pc:spChg>
        <pc:spChg chg="mod">
          <ac:chgData name="MAIORANA Fabrice" userId="21f14d61-6ebe-449c-9c1c-5c5cddc16e2b" providerId="ADAL" clId="{49E6D544-BE11-4C9F-88AD-F0AE07DE5AD2}" dt="2022-01-12T15:32:02.869" v="2724"/>
          <ac:spMkLst>
            <pc:docMk/>
            <pc:sldMk cId="867413686" sldId="573"/>
            <ac:spMk id="18" creationId="{47CB211D-274F-40C2-A73D-00D6B40BBF72}"/>
          </ac:spMkLst>
        </pc:spChg>
        <pc:spChg chg="add del mod">
          <ac:chgData name="MAIORANA Fabrice" userId="21f14d61-6ebe-449c-9c1c-5c5cddc16e2b" providerId="ADAL" clId="{49E6D544-BE11-4C9F-88AD-F0AE07DE5AD2}" dt="2022-01-12T07:44:08.434" v="1930" actId="478"/>
          <ac:spMkLst>
            <pc:docMk/>
            <pc:sldMk cId="867413686" sldId="573"/>
            <ac:spMk id="22" creationId="{6DE2889E-BB5C-45CE-BE6C-39AB3F8C3347}"/>
          </ac:spMkLst>
        </pc:spChg>
        <pc:spChg chg="add del mod">
          <ac:chgData name="MAIORANA Fabrice" userId="21f14d61-6ebe-449c-9c1c-5c5cddc16e2b" providerId="ADAL" clId="{49E6D544-BE11-4C9F-88AD-F0AE07DE5AD2}" dt="2022-01-12T07:44:06.487" v="1929" actId="478"/>
          <ac:spMkLst>
            <pc:docMk/>
            <pc:sldMk cId="867413686" sldId="573"/>
            <ac:spMk id="29" creationId="{0FCECB46-58F4-4C02-ACF8-AE66A5B88A06}"/>
          </ac:spMkLst>
        </pc:spChg>
        <pc:spChg chg="add mod">
          <ac:chgData name="MAIORANA Fabrice" userId="21f14d61-6ebe-449c-9c1c-5c5cddc16e2b" providerId="ADAL" clId="{49E6D544-BE11-4C9F-88AD-F0AE07DE5AD2}" dt="2022-01-12T15:33:51.692" v="2779" actId="1076"/>
          <ac:spMkLst>
            <pc:docMk/>
            <pc:sldMk cId="867413686" sldId="573"/>
            <ac:spMk id="32" creationId="{314C4900-A092-447B-8929-AEB33EB8AB6B}"/>
          </ac:spMkLst>
        </pc:spChg>
        <pc:spChg chg="add del mod">
          <ac:chgData name="MAIORANA Fabrice" userId="21f14d61-6ebe-449c-9c1c-5c5cddc16e2b" providerId="ADAL" clId="{49E6D544-BE11-4C9F-88AD-F0AE07DE5AD2}" dt="2022-01-12T15:33:09.351" v="2768" actId="1076"/>
          <ac:spMkLst>
            <pc:docMk/>
            <pc:sldMk cId="867413686" sldId="573"/>
            <ac:spMk id="33" creationId="{2424A5B9-97D3-4074-8CA7-2F624090AD72}"/>
          </ac:spMkLst>
        </pc:spChg>
        <pc:spChg chg="add del mod">
          <ac:chgData name="MAIORANA Fabrice" userId="21f14d61-6ebe-449c-9c1c-5c5cddc16e2b" providerId="ADAL" clId="{49E6D544-BE11-4C9F-88AD-F0AE07DE5AD2}" dt="2022-01-12T07:49:59.540" v="1985" actId="478"/>
          <ac:spMkLst>
            <pc:docMk/>
            <pc:sldMk cId="867413686" sldId="573"/>
            <ac:spMk id="35" creationId="{11582913-F1B9-46C5-AE1E-347ECDCF212A}"/>
          </ac:spMkLst>
        </pc:spChg>
        <pc:spChg chg="add mod">
          <ac:chgData name="MAIORANA Fabrice" userId="21f14d61-6ebe-449c-9c1c-5c5cddc16e2b" providerId="ADAL" clId="{49E6D544-BE11-4C9F-88AD-F0AE07DE5AD2}" dt="2022-01-12T15:33:05.512" v="2767" actId="1076"/>
          <ac:spMkLst>
            <pc:docMk/>
            <pc:sldMk cId="867413686" sldId="573"/>
            <ac:spMk id="36" creationId="{9515B751-007B-4441-8745-B8DFBB4EBBB5}"/>
          </ac:spMkLst>
        </pc:spChg>
        <pc:spChg chg="add mod">
          <ac:chgData name="MAIORANA Fabrice" userId="21f14d61-6ebe-449c-9c1c-5c5cddc16e2b" providerId="ADAL" clId="{49E6D544-BE11-4C9F-88AD-F0AE07DE5AD2}" dt="2022-01-12T15:33:27.518" v="2774" actId="1076"/>
          <ac:spMkLst>
            <pc:docMk/>
            <pc:sldMk cId="867413686" sldId="573"/>
            <ac:spMk id="37" creationId="{76167E90-14F8-420A-B9D7-90C29F879513}"/>
          </ac:spMkLst>
        </pc:spChg>
        <pc:grpChg chg="add mod">
          <ac:chgData name="MAIORANA Fabrice" userId="21f14d61-6ebe-449c-9c1c-5c5cddc16e2b" providerId="ADAL" clId="{49E6D544-BE11-4C9F-88AD-F0AE07DE5AD2}" dt="2022-01-12T15:32:02.869" v="2724"/>
          <ac:grpSpMkLst>
            <pc:docMk/>
            <pc:sldMk cId="867413686" sldId="573"/>
            <ac:grpSpMk id="13" creationId="{A1EA176B-CC97-4A62-9C88-60D1AAA7C2DC}"/>
          </ac:grpSpMkLst>
        </pc:grpChg>
        <pc:picChg chg="add del mod">
          <ac:chgData name="MAIORANA Fabrice" userId="21f14d61-6ebe-449c-9c1c-5c5cddc16e2b" providerId="ADAL" clId="{49E6D544-BE11-4C9F-88AD-F0AE07DE5AD2}" dt="2022-01-12T07:39:55.031" v="1882" actId="478"/>
          <ac:picMkLst>
            <pc:docMk/>
            <pc:sldMk cId="867413686" sldId="573"/>
            <ac:picMk id="4" creationId="{0C6F7F14-9B07-402C-ABB6-CD5CAAC6B9C9}"/>
          </ac:picMkLst>
        </pc:picChg>
        <pc:picChg chg="del">
          <ac:chgData name="MAIORANA Fabrice" userId="21f14d61-6ebe-449c-9c1c-5c5cddc16e2b" providerId="ADAL" clId="{49E6D544-BE11-4C9F-88AD-F0AE07DE5AD2}" dt="2022-01-12T07:33:48.964" v="1732" actId="478"/>
          <ac:picMkLst>
            <pc:docMk/>
            <pc:sldMk cId="867413686" sldId="573"/>
            <ac:picMk id="5" creationId="{51EFD474-6D6D-40E0-9231-769AB90F2AE9}"/>
          </ac:picMkLst>
        </pc:picChg>
        <pc:picChg chg="add del mod">
          <ac:chgData name="MAIORANA Fabrice" userId="21f14d61-6ebe-449c-9c1c-5c5cddc16e2b" providerId="ADAL" clId="{49E6D544-BE11-4C9F-88AD-F0AE07DE5AD2}" dt="2022-01-12T07:34:14.723" v="1746"/>
          <ac:picMkLst>
            <pc:docMk/>
            <pc:sldMk cId="867413686" sldId="573"/>
            <ac:picMk id="8" creationId="{30126936-9B23-4693-B8E4-28CE3BE502F7}"/>
          </ac:picMkLst>
        </pc:picChg>
        <pc:picChg chg="del">
          <ac:chgData name="MAIORANA Fabrice" userId="21f14d61-6ebe-449c-9c1c-5c5cddc16e2b" providerId="ADAL" clId="{49E6D544-BE11-4C9F-88AD-F0AE07DE5AD2}" dt="2022-01-12T07:33:54.167" v="1738" actId="478"/>
          <ac:picMkLst>
            <pc:docMk/>
            <pc:sldMk cId="867413686" sldId="573"/>
            <ac:picMk id="9" creationId="{0EF60F9A-150B-42D0-BD98-C93AAD7398F5}"/>
          </ac:picMkLst>
        </pc:picChg>
        <pc:picChg chg="del">
          <ac:chgData name="MAIORANA Fabrice" userId="21f14d61-6ebe-449c-9c1c-5c5cddc16e2b" providerId="ADAL" clId="{49E6D544-BE11-4C9F-88AD-F0AE07DE5AD2}" dt="2022-01-12T07:33:50.386" v="1734" actId="478"/>
          <ac:picMkLst>
            <pc:docMk/>
            <pc:sldMk cId="867413686" sldId="573"/>
            <ac:picMk id="11" creationId="{3596E965-C15A-477F-AAEF-E12F7B857832}"/>
          </ac:picMkLst>
        </pc:picChg>
        <pc:picChg chg="add mod">
          <ac:chgData name="MAIORANA Fabrice" userId="21f14d61-6ebe-449c-9c1c-5c5cddc16e2b" providerId="ADAL" clId="{49E6D544-BE11-4C9F-88AD-F0AE07DE5AD2}" dt="2022-01-12T15:33:57.979" v="2781" actId="1076"/>
          <ac:picMkLst>
            <pc:docMk/>
            <pc:sldMk cId="867413686" sldId="573"/>
            <ac:picMk id="12" creationId="{583EF3FE-1F58-4777-8788-1BC6646802ED}"/>
          </ac:picMkLst>
        </pc:picChg>
        <pc:picChg chg="del">
          <ac:chgData name="MAIORANA Fabrice" userId="21f14d61-6ebe-449c-9c1c-5c5cddc16e2b" providerId="ADAL" clId="{49E6D544-BE11-4C9F-88AD-F0AE07DE5AD2}" dt="2022-01-12T07:33:52.973" v="1736" actId="478"/>
          <ac:picMkLst>
            <pc:docMk/>
            <pc:sldMk cId="867413686" sldId="573"/>
            <ac:picMk id="13" creationId="{76F6F160-6AAE-4E76-8905-DE8150B72743}"/>
          </ac:picMkLst>
        </pc:picChg>
        <pc:picChg chg="add mod">
          <ac:chgData name="MAIORANA Fabrice" userId="21f14d61-6ebe-449c-9c1c-5c5cddc16e2b" providerId="ADAL" clId="{49E6D544-BE11-4C9F-88AD-F0AE07DE5AD2}" dt="2022-01-12T07:45:48.846" v="1954" actId="14100"/>
          <ac:picMkLst>
            <pc:docMk/>
            <pc:sldMk cId="867413686" sldId="573"/>
            <ac:picMk id="15" creationId="{A94029F9-824C-405F-99E7-E732A8F1750B}"/>
          </ac:picMkLst>
        </pc:picChg>
        <pc:picChg chg="add mod">
          <ac:chgData name="MAIORANA Fabrice" userId="21f14d61-6ebe-449c-9c1c-5c5cddc16e2b" providerId="ADAL" clId="{49E6D544-BE11-4C9F-88AD-F0AE07DE5AD2}" dt="2022-01-12T15:33:20.831" v="2773" actId="1076"/>
          <ac:picMkLst>
            <pc:docMk/>
            <pc:sldMk cId="867413686" sldId="573"/>
            <ac:picMk id="16" creationId="{C04B9A56-FA48-4634-B67D-0969818297C5}"/>
          </ac:picMkLst>
        </pc:picChg>
        <pc:picChg chg="add mod">
          <ac:chgData name="MAIORANA Fabrice" userId="21f14d61-6ebe-449c-9c1c-5c5cddc16e2b" providerId="ADAL" clId="{49E6D544-BE11-4C9F-88AD-F0AE07DE5AD2}" dt="2022-01-12T15:32:57.540" v="2765" actId="1038"/>
          <ac:picMkLst>
            <pc:docMk/>
            <pc:sldMk cId="867413686" sldId="573"/>
            <ac:picMk id="17" creationId="{FA4B96B3-8014-4CAA-A69B-869D8E1BD842}"/>
          </ac:picMkLst>
        </pc:picChg>
        <pc:picChg chg="add del mod">
          <ac:chgData name="MAIORANA Fabrice" userId="21f14d61-6ebe-449c-9c1c-5c5cddc16e2b" providerId="ADAL" clId="{49E6D544-BE11-4C9F-88AD-F0AE07DE5AD2}" dt="2022-01-12T07:41:21.152" v="1893" actId="478"/>
          <ac:picMkLst>
            <pc:docMk/>
            <pc:sldMk cId="867413686" sldId="573"/>
            <ac:picMk id="18" creationId="{963BFECF-80AD-4D15-8335-D31895F20524}"/>
          </ac:picMkLst>
        </pc:picChg>
        <pc:picChg chg="add mod">
          <ac:chgData name="MAIORANA Fabrice" userId="21f14d61-6ebe-449c-9c1c-5c5cddc16e2b" providerId="ADAL" clId="{49E6D544-BE11-4C9F-88AD-F0AE07DE5AD2}" dt="2022-01-12T15:33:38.909" v="2777" actId="1076"/>
          <ac:picMkLst>
            <pc:docMk/>
            <pc:sldMk cId="867413686" sldId="573"/>
            <ac:picMk id="19" creationId="{96897A90-8A33-48DF-857F-BAEF309622AA}"/>
          </ac:picMkLst>
        </pc:picChg>
        <pc:picChg chg="add mod">
          <ac:chgData name="MAIORANA Fabrice" userId="21f14d61-6ebe-449c-9c1c-5c5cddc16e2b" providerId="ADAL" clId="{49E6D544-BE11-4C9F-88AD-F0AE07DE5AD2}" dt="2022-01-12T15:33:43.838" v="2778" actId="1076"/>
          <ac:picMkLst>
            <pc:docMk/>
            <pc:sldMk cId="867413686" sldId="573"/>
            <ac:picMk id="20" creationId="{7E3286A0-96CC-4618-9747-DD8694A672BA}"/>
          </ac:picMkLst>
        </pc:picChg>
        <pc:picChg chg="del">
          <ac:chgData name="MAIORANA Fabrice" userId="21f14d61-6ebe-449c-9c1c-5c5cddc16e2b" providerId="ADAL" clId="{49E6D544-BE11-4C9F-88AD-F0AE07DE5AD2}" dt="2022-01-12T07:33:49.968" v="1733" actId="478"/>
          <ac:picMkLst>
            <pc:docMk/>
            <pc:sldMk cId="867413686" sldId="573"/>
            <ac:picMk id="23" creationId="{FF4FC706-1EA2-419F-847B-4B0DBB8D5BA5}"/>
          </ac:picMkLst>
        </pc:picChg>
        <pc:picChg chg="del">
          <ac:chgData name="MAIORANA Fabrice" userId="21f14d61-6ebe-449c-9c1c-5c5cddc16e2b" providerId="ADAL" clId="{49E6D544-BE11-4C9F-88AD-F0AE07DE5AD2}" dt="2022-01-12T07:33:52.550" v="1735" actId="478"/>
          <ac:picMkLst>
            <pc:docMk/>
            <pc:sldMk cId="867413686" sldId="573"/>
            <ac:picMk id="24" creationId="{6EBDBEA8-BB59-412D-90BF-9D96447F6152}"/>
          </ac:picMkLst>
        </pc:picChg>
        <pc:picChg chg="del">
          <ac:chgData name="MAIORANA Fabrice" userId="21f14d61-6ebe-449c-9c1c-5c5cddc16e2b" providerId="ADAL" clId="{49E6D544-BE11-4C9F-88AD-F0AE07DE5AD2}" dt="2022-01-12T07:33:53.793" v="1737" actId="478"/>
          <ac:picMkLst>
            <pc:docMk/>
            <pc:sldMk cId="867413686" sldId="573"/>
            <ac:picMk id="25" creationId="{C5716F3C-33FC-4E8B-AF14-937DEAE5331A}"/>
          </ac:picMkLst>
        </pc:picChg>
        <pc:picChg chg="add del mod">
          <ac:chgData name="MAIORANA Fabrice" userId="21f14d61-6ebe-449c-9c1c-5c5cddc16e2b" providerId="ADAL" clId="{49E6D544-BE11-4C9F-88AD-F0AE07DE5AD2}" dt="2022-01-12T07:43:11.215" v="1921" actId="478"/>
          <ac:picMkLst>
            <pc:docMk/>
            <pc:sldMk cId="867413686" sldId="573"/>
            <ac:picMk id="26" creationId="{6FAE39B0-CB9C-471E-AB8B-070EAF631C0C}"/>
          </ac:picMkLst>
        </pc:picChg>
        <pc:picChg chg="add del mod">
          <ac:chgData name="MAIORANA Fabrice" userId="21f14d61-6ebe-449c-9c1c-5c5cddc16e2b" providerId="ADAL" clId="{49E6D544-BE11-4C9F-88AD-F0AE07DE5AD2}" dt="2022-01-12T07:44:51.211" v="1932" actId="478"/>
          <ac:picMkLst>
            <pc:docMk/>
            <pc:sldMk cId="867413686" sldId="573"/>
            <ac:picMk id="27" creationId="{81F9A525-EB06-4693-A28C-D8FCD67A437F}"/>
          </ac:picMkLst>
        </pc:picChg>
        <pc:picChg chg="add mod">
          <ac:chgData name="MAIORANA Fabrice" userId="21f14d61-6ebe-449c-9c1c-5c5cddc16e2b" providerId="ADAL" clId="{49E6D544-BE11-4C9F-88AD-F0AE07DE5AD2}" dt="2022-01-12T15:33:01.040" v="2766" actId="1076"/>
          <ac:picMkLst>
            <pc:docMk/>
            <pc:sldMk cId="867413686" sldId="573"/>
            <ac:picMk id="31" creationId="{8064C1C9-8825-48F8-9620-38030ADC49FF}"/>
          </ac:picMkLst>
        </pc:picChg>
      </pc:sldChg>
      <pc:sldChg chg="addSp delSp modSp add del mod">
        <pc:chgData name="MAIORANA Fabrice" userId="21f14d61-6ebe-449c-9c1c-5c5cddc16e2b" providerId="ADAL" clId="{49E6D544-BE11-4C9F-88AD-F0AE07DE5AD2}" dt="2022-01-12T07:51:32.957" v="2010" actId="47"/>
        <pc:sldMkLst>
          <pc:docMk/>
          <pc:sldMk cId="3810577245" sldId="574"/>
        </pc:sldMkLst>
        <pc:spChg chg="mod">
          <ac:chgData name="MAIORANA Fabrice" userId="21f14d61-6ebe-449c-9c1c-5c5cddc16e2b" providerId="ADAL" clId="{49E6D544-BE11-4C9F-88AD-F0AE07DE5AD2}" dt="2022-01-12T07:34:24.062" v="1756" actId="20577"/>
          <ac:spMkLst>
            <pc:docMk/>
            <pc:sldMk cId="3810577245" sldId="574"/>
            <ac:spMk id="6" creationId="{E2AC0217-5183-4A50-8B84-F0518A7A82FC}"/>
          </ac:spMkLst>
        </pc:spChg>
        <pc:picChg chg="del">
          <ac:chgData name="MAIORANA Fabrice" userId="21f14d61-6ebe-449c-9c1c-5c5cddc16e2b" providerId="ADAL" clId="{49E6D544-BE11-4C9F-88AD-F0AE07DE5AD2}" dt="2022-01-12T07:34:20.101" v="1748" actId="478"/>
          <ac:picMkLst>
            <pc:docMk/>
            <pc:sldMk cId="3810577245" sldId="574"/>
            <ac:picMk id="4" creationId="{0C6F7F14-9B07-402C-ABB6-CD5CAAC6B9C9}"/>
          </ac:picMkLst>
        </pc:picChg>
        <pc:picChg chg="add mod">
          <ac:chgData name="MAIORANA Fabrice" userId="21f14d61-6ebe-449c-9c1c-5c5cddc16e2b" providerId="ADAL" clId="{49E6D544-BE11-4C9F-88AD-F0AE07DE5AD2}" dt="2022-01-12T07:34:33.576" v="1760" actId="962"/>
          <ac:picMkLst>
            <pc:docMk/>
            <pc:sldMk cId="3810577245" sldId="574"/>
            <ac:picMk id="5" creationId="{14B8086C-F0A8-4AE2-A0A1-5F3CA3042FAF}"/>
          </ac:picMkLst>
        </pc:picChg>
        <pc:picChg chg="add mod">
          <ac:chgData name="MAIORANA Fabrice" userId="21f14d61-6ebe-449c-9c1c-5c5cddc16e2b" providerId="ADAL" clId="{49E6D544-BE11-4C9F-88AD-F0AE07DE5AD2}" dt="2022-01-12T07:34:42.983" v="1766" actId="1076"/>
          <ac:picMkLst>
            <pc:docMk/>
            <pc:sldMk cId="3810577245" sldId="574"/>
            <ac:picMk id="8" creationId="{B38EBF45-C615-4761-85DF-5B2672697EC9}"/>
          </ac:picMkLst>
        </pc:picChg>
      </pc:sldChg>
      <pc:sldChg chg="addSp delSp modSp add mod modTransition">
        <pc:chgData name="MAIORANA Fabrice" userId="21f14d61-6ebe-449c-9c1c-5c5cddc16e2b" providerId="ADAL" clId="{49E6D544-BE11-4C9F-88AD-F0AE07DE5AD2}" dt="2022-01-13T08:27:47.205" v="3709" actId="20577"/>
        <pc:sldMkLst>
          <pc:docMk/>
          <pc:sldMk cId="2181606172" sldId="575"/>
        </pc:sldMkLst>
        <pc:spChg chg="del mod">
          <ac:chgData name="MAIORANA Fabrice" userId="21f14d61-6ebe-449c-9c1c-5c5cddc16e2b" providerId="ADAL" clId="{49E6D544-BE11-4C9F-88AD-F0AE07DE5AD2}" dt="2022-01-12T15:32:43.160" v="2738" actId="478"/>
          <ac:spMkLst>
            <pc:docMk/>
            <pc:sldMk cId="2181606172" sldId="575"/>
            <ac:spMk id="3" creationId="{8D6227B9-05F7-4D0D-9FBD-90F2FF737E4B}"/>
          </ac:spMkLst>
        </pc:spChg>
        <pc:spChg chg="add mod">
          <ac:chgData name="MAIORANA Fabrice" userId="21f14d61-6ebe-449c-9c1c-5c5cddc16e2b" providerId="ADAL" clId="{49E6D544-BE11-4C9F-88AD-F0AE07DE5AD2}" dt="2022-01-13T08:27:47.205" v="3709" actId="20577"/>
          <ac:spMkLst>
            <pc:docMk/>
            <pc:sldMk cId="2181606172" sldId="575"/>
            <ac:spMk id="5" creationId="{362C5FBA-99E0-4962-A094-246A19B369AC}"/>
          </ac:spMkLst>
        </pc:spChg>
        <pc:spChg chg="del mod">
          <ac:chgData name="MAIORANA Fabrice" userId="21f14d61-6ebe-449c-9c1c-5c5cddc16e2b" providerId="ADAL" clId="{49E6D544-BE11-4C9F-88AD-F0AE07DE5AD2}" dt="2022-01-12T15:31:28.440" v="2715" actId="478"/>
          <ac:spMkLst>
            <pc:docMk/>
            <pc:sldMk cId="2181606172" sldId="575"/>
            <ac:spMk id="6" creationId="{E2AC0217-5183-4A50-8B84-F0518A7A82FC}"/>
          </ac:spMkLst>
        </pc:spChg>
        <pc:spChg chg="add del mod">
          <ac:chgData name="MAIORANA Fabrice" userId="21f14d61-6ebe-449c-9c1c-5c5cddc16e2b" providerId="ADAL" clId="{49E6D544-BE11-4C9F-88AD-F0AE07DE5AD2}" dt="2022-01-12T15:31:30.172" v="2716" actId="478"/>
          <ac:spMkLst>
            <pc:docMk/>
            <pc:sldMk cId="2181606172" sldId="575"/>
            <ac:spMk id="7" creationId="{2BC95A31-30A0-4BA1-96EF-A37D23EDBE77}"/>
          </ac:spMkLst>
        </pc:spChg>
        <pc:spChg chg="add mod">
          <ac:chgData name="MAIORANA Fabrice" userId="21f14d61-6ebe-449c-9c1c-5c5cddc16e2b" providerId="ADAL" clId="{49E6D544-BE11-4C9F-88AD-F0AE07DE5AD2}" dt="2022-01-12T15:32:12.469" v="2735" actId="20577"/>
          <ac:spMkLst>
            <pc:docMk/>
            <pc:sldMk cId="2181606172" sldId="575"/>
            <ac:spMk id="8" creationId="{80DE8C30-E84C-47F1-99D7-90E2EF8FD348}"/>
          </ac:spMkLst>
        </pc:spChg>
        <pc:spChg chg="mod">
          <ac:chgData name="MAIORANA Fabrice" userId="21f14d61-6ebe-449c-9c1c-5c5cddc16e2b" providerId="ADAL" clId="{49E6D544-BE11-4C9F-88AD-F0AE07DE5AD2}" dt="2022-01-12T15:31:42.889" v="2719"/>
          <ac:spMkLst>
            <pc:docMk/>
            <pc:sldMk cId="2181606172" sldId="575"/>
            <ac:spMk id="10" creationId="{A9E11B04-7FF8-4A3C-BDBC-5E8B76E43526}"/>
          </ac:spMkLst>
        </pc:spChg>
        <pc:spChg chg="mod">
          <ac:chgData name="MAIORANA Fabrice" userId="21f14d61-6ebe-449c-9c1c-5c5cddc16e2b" providerId="ADAL" clId="{49E6D544-BE11-4C9F-88AD-F0AE07DE5AD2}" dt="2022-01-12T15:31:42.889" v="2719"/>
          <ac:spMkLst>
            <pc:docMk/>
            <pc:sldMk cId="2181606172" sldId="575"/>
            <ac:spMk id="11" creationId="{6104BB27-8215-4568-8824-E0DD557128A7}"/>
          </ac:spMkLst>
        </pc:spChg>
        <pc:spChg chg="add del mod">
          <ac:chgData name="MAIORANA Fabrice" userId="21f14d61-6ebe-449c-9c1c-5c5cddc16e2b" providerId="ADAL" clId="{49E6D544-BE11-4C9F-88AD-F0AE07DE5AD2}" dt="2022-01-12T15:32:46.757" v="2739" actId="478"/>
          <ac:spMkLst>
            <pc:docMk/>
            <pc:sldMk cId="2181606172" sldId="575"/>
            <ac:spMk id="13" creationId="{FA4595CD-8438-422D-A5DF-D9E8CE7E0743}"/>
          </ac:spMkLst>
        </pc:spChg>
        <pc:grpChg chg="add mod">
          <ac:chgData name="MAIORANA Fabrice" userId="21f14d61-6ebe-449c-9c1c-5c5cddc16e2b" providerId="ADAL" clId="{49E6D544-BE11-4C9F-88AD-F0AE07DE5AD2}" dt="2022-01-12T15:31:42.889" v="2719"/>
          <ac:grpSpMkLst>
            <pc:docMk/>
            <pc:sldMk cId="2181606172" sldId="575"/>
            <ac:grpSpMk id="9" creationId="{18FFC494-310B-4434-A81D-2BEF837B4322}"/>
          </ac:grpSpMkLst>
        </pc:grpChg>
        <pc:picChg chg="mod">
          <ac:chgData name="MAIORANA Fabrice" userId="21f14d61-6ebe-449c-9c1c-5c5cddc16e2b" providerId="ADAL" clId="{49E6D544-BE11-4C9F-88AD-F0AE07DE5AD2}" dt="2022-01-13T08:26:32.946" v="3629" actId="1076"/>
          <ac:picMkLst>
            <pc:docMk/>
            <pc:sldMk cId="2181606172" sldId="575"/>
            <ac:picMk id="4" creationId="{0C6F7F14-9B07-402C-ABB6-CD5CAAC6B9C9}"/>
          </ac:picMkLst>
        </pc:picChg>
      </pc:sldChg>
      <pc:sldChg chg="addSp delSp modSp add mod ord modTransition">
        <pc:chgData name="MAIORANA Fabrice" userId="21f14d61-6ebe-449c-9c1c-5c5cddc16e2b" providerId="ADAL" clId="{49E6D544-BE11-4C9F-88AD-F0AE07DE5AD2}" dt="2022-01-13T08:19:53.731" v="3453"/>
        <pc:sldMkLst>
          <pc:docMk/>
          <pc:sldMk cId="4092329892" sldId="576"/>
        </pc:sldMkLst>
        <pc:spChg chg="mod">
          <ac:chgData name="MAIORANA Fabrice" userId="21f14d61-6ebe-449c-9c1c-5c5cddc16e2b" providerId="ADAL" clId="{49E6D544-BE11-4C9F-88AD-F0AE07DE5AD2}" dt="2022-01-12T15:34:05.213" v="2782"/>
          <ac:spMkLst>
            <pc:docMk/>
            <pc:sldMk cId="4092329892" sldId="576"/>
            <ac:spMk id="5" creationId="{66C2E52C-7D59-4185-8AEB-3BC0F24D1280}"/>
          </ac:spMkLst>
        </pc:spChg>
        <pc:spChg chg="del mod">
          <ac:chgData name="MAIORANA Fabrice" userId="21f14d61-6ebe-449c-9c1c-5c5cddc16e2b" providerId="ADAL" clId="{49E6D544-BE11-4C9F-88AD-F0AE07DE5AD2}" dt="2022-01-12T15:34:14.345" v="2783" actId="478"/>
          <ac:spMkLst>
            <pc:docMk/>
            <pc:sldMk cId="4092329892" sldId="576"/>
            <ac:spMk id="6" creationId="{E2AC0217-5183-4A50-8B84-F0518A7A82FC}"/>
          </ac:spMkLst>
        </pc:spChg>
        <pc:spChg chg="mod">
          <ac:chgData name="MAIORANA Fabrice" userId="21f14d61-6ebe-449c-9c1c-5c5cddc16e2b" providerId="ADAL" clId="{49E6D544-BE11-4C9F-88AD-F0AE07DE5AD2}" dt="2022-01-12T15:34:05.213" v="2782"/>
          <ac:spMkLst>
            <pc:docMk/>
            <pc:sldMk cId="4092329892" sldId="576"/>
            <ac:spMk id="7" creationId="{17E40A21-FDB1-43DB-AC3A-C908F36AE585}"/>
          </ac:spMkLst>
        </pc:spChg>
        <pc:spChg chg="add del mod">
          <ac:chgData name="MAIORANA Fabrice" userId="21f14d61-6ebe-449c-9c1c-5c5cddc16e2b" providerId="ADAL" clId="{49E6D544-BE11-4C9F-88AD-F0AE07DE5AD2}" dt="2022-01-12T15:34:15.899" v="2784" actId="478"/>
          <ac:spMkLst>
            <pc:docMk/>
            <pc:sldMk cId="4092329892" sldId="576"/>
            <ac:spMk id="8" creationId="{FAE77AFB-167D-4C43-A567-70FF66FA9B3E}"/>
          </ac:spMkLst>
        </pc:spChg>
        <pc:spChg chg="add mod">
          <ac:chgData name="MAIORANA Fabrice" userId="21f14d61-6ebe-449c-9c1c-5c5cddc16e2b" providerId="ADAL" clId="{49E6D544-BE11-4C9F-88AD-F0AE07DE5AD2}" dt="2022-01-12T15:34:29.993" v="2805" actId="20577"/>
          <ac:spMkLst>
            <pc:docMk/>
            <pc:sldMk cId="4092329892" sldId="576"/>
            <ac:spMk id="9" creationId="{F5759459-8713-4387-8C22-B8639491E575}"/>
          </ac:spMkLst>
        </pc:spChg>
        <pc:grpChg chg="add mod">
          <ac:chgData name="MAIORANA Fabrice" userId="21f14d61-6ebe-449c-9c1c-5c5cddc16e2b" providerId="ADAL" clId="{49E6D544-BE11-4C9F-88AD-F0AE07DE5AD2}" dt="2022-01-12T15:34:05.213" v="2782"/>
          <ac:grpSpMkLst>
            <pc:docMk/>
            <pc:sldMk cId="4092329892" sldId="576"/>
            <ac:grpSpMk id="4" creationId="{727C4DFD-48A5-4EC5-BA1B-BCBB13854B07}"/>
          </ac:grpSpMkLst>
        </pc:grpChg>
        <pc:graphicFrameChg chg="mod modGraphic">
          <ac:chgData name="MAIORANA Fabrice" userId="21f14d61-6ebe-449c-9c1c-5c5cddc16e2b" providerId="ADAL" clId="{49E6D544-BE11-4C9F-88AD-F0AE07DE5AD2}" dt="2022-01-13T08:19:53.731" v="3453"/>
          <ac:graphicFrameMkLst>
            <pc:docMk/>
            <pc:sldMk cId="4092329892" sldId="576"/>
            <ac:graphicFrameMk id="3" creationId="{D6F4D1C2-970B-4E55-8362-12D87D578492}"/>
          </ac:graphicFrameMkLst>
        </pc:graphicFrameChg>
        <pc:graphicFrameChg chg="add del mod modGraphic">
          <ac:chgData name="MAIORANA Fabrice" userId="21f14d61-6ebe-449c-9c1c-5c5cddc16e2b" providerId="ADAL" clId="{49E6D544-BE11-4C9F-88AD-F0AE07DE5AD2}" dt="2022-01-12T15:36:34.743" v="2834" actId="478"/>
          <ac:graphicFrameMkLst>
            <pc:docMk/>
            <pc:sldMk cId="4092329892" sldId="576"/>
            <ac:graphicFrameMk id="10" creationId="{5B8304AA-6BE0-4614-B363-F7D71708B661}"/>
          </ac:graphicFrameMkLst>
        </pc:graphicFrameChg>
      </pc:sldChg>
      <pc:sldChg chg="addSp delSp modSp add del mod modTransition">
        <pc:chgData name="MAIORANA Fabrice" userId="21f14d61-6ebe-449c-9c1c-5c5cddc16e2b" providerId="ADAL" clId="{49E6D544-BE11-4C9F-88AD-F0AE07DE5AD2}" dt="2022-02-11T14:50:14.110" v="4094" actId="47"/>
        <pc:sldMkLst>
          <pc:docMk/>
          <pc:sldMk cId="617208196" sldId="577"/>
        </pc:sldMkLst>
        <pc:spChg chg="add del">
          <ac:chgData name="MAIORANA Fabrice" userId="21f14d61-6ebe-449c-9c1c-5c5cddc16e2b" providerId="ADAL" clId="{49E6D544-BE11-4C9F-88AD-F0AE07DE5AD2}" dt="2022-01-12T08:13:36.222" v="2246" actId="931"/>
          <ac:spMkLst>
            <pc:docMk/>
            <pc:sldMk cId="617208196" sldId="577"/>
            <ac:spMk id="3" creationId="{A237B78C-DCA8-4347-A37B-636526E649FC}"/>
          </ac:spMkLst>
        </pc:spChg>
        <pc:spChg chg="mod">
          <ac:chgData name="MAIORANA Fabrice" userId="21f14d61-6ebe-449c-9c1c-5c5cddc16e2b" providerId="ADAL" clId="{49E6D544-BE11-4C9F-88AD-F0AE07DE5AD2}" dt="2022-01-12T15:15:44.294" v="2396" actId="20577"/>
          <ac:spMkLst>
            <pc:docMk/>
            <pc:sldMk cId="617208196" sldId="577"/>
            <ac:spMk id="13" creationId="{7568B320-8AFA-4108-93D9-D1C8E4A0D86B}"/>
          </ac:spMkLst>
        </pc:spChg>
        <pc:spChg chg="mod">
          <ac:chgData name="MAIORANA Fabrice" userId="21f14d61-6ebe-449c-9c1c-5c5cddc16e2b" providerId="ADAL" clId="{49E6D544-BE11-4C9F-88AD-F0AE07DE5AD2}" dt="2022-01-12T15:15:32.808" v="2386" actId="20577"/>
          <ac:spMkLst>
            <pc:docMk/>
            <pc:sldMk cId="617208196" sldId="577"/>
            <ac:spMk id="15" creationId="{1B84D806-C722-4EA6-B9A3-D75C6122BA3E}"/>
          </ac:spMkLst>
        </pc:spChg>
        <pc:picChg chg="add del mod">
          <ac:chgData name="MAIORANA Fabrice" userId="21f14d61-6ebe-449c-9c1c-5c5cddc16e2b" providerId="ADAL" clId="{49E6D544-BE11-4C9F-88AD-F0AE07DE5AD2}" dt="2022-01-12T08:13:25.061" v="2241" actId="931"/>
          <ac:picMkLst>
            <pc:docMk/>
            <pc:sldMk cId="617208196" sldId="577"/>
            <ac:picMk id="4" creationId="{769025B9-558F-40C6-B922-E64A5EC38A69}"/>
          </ac:picMkLst>
        </pc:picChg>
        <pc:picChg chg="add mod">
          <ac:chgData name="MAIORANA Fabrice" userId="21f14d61-6ebe-449c-9c1c-5c5cddc16e2b" providerId="ADAL" clId="{49E6D544-BE11-4C9F-88AD-F0AE07DE5AD2}" dt="2022-01-12T15:15:12.352" v="2350" actId="1076"/>
          <ac:picMkLst>
            <pc:docMk/>
            <pc:sldMk cId="617208196" sldId="577"/>
            <ac:picMk id="6" creationId="{66362506-54ED-4A67-B62E-5EFC57358033}"/>
          </ac:picMkLst>
        </pc:picChg>
      </pc:sldChg>
      <pc:sldChg chg="addSp delSp modSp add mod">
        <pc:chgData name="MAIORANA Fabrice" userId="21f14d61-6ebe-449c-9c1c-5c5cddc16e2b" providerId="ADAL" clId="{49E6D544-BE11-4C9F-88AD-F0AE07DE5AD2}" dt="2022-01-20T08:10:34.250" v="4036" actId="20577"/>
        <pc:sldMkLst>
          <pc:docMk/>
          <pc:sldMk cId="2609295095" sldId="578"/>
        </pc:sldMkLst>
        <pc:spChg chg="mod">
          <ac:chgData name="MAIORANA Fabrice" userId="21f14d61-6ebe-449c-9c1c-5c5cddc16e2b" providerId="ADAL" clId="{49E6D544-BE11-4C9F-88AD-F0AE07DE5AD2}" dt="2022-01-20T08:10:34.250" v="4036" actId="20577"/>
          <ac:spMkLst>
            <pc:docMk/>
            <pc:sldMk cId="2609295095" sldId="578"/>
            <ac:spMk id="7" creationId="{4C33B510-A77A-4DE6-BEC2-84664A3E8EA9}"/>
          </ac:spMkLst>
        </pc:spChg>
        <pc:spChg chg="add mod">
          <ac:chgData name="MAIORANA Fabrice" userId="21f14d61-6ebe-449c-9c1c-5c5cddc16e2b" providerId="ADAL" clId="{49E6D544-BE11-4C9F-88AD-F0AE07DE5AD2}" dt="2022-01-20T08:10:20.083" v="4001" actId="20577"/>
          <ac:spMkLst>
            <pc:docMk/>
            <pc:sldMk cId="2609295095" sldId="578"/>
            <ac:spMk id="12" creationId="{80B0CC54-FB55-44B6-A6DA-9833486E11BF}"/>
          </ac:spMkLst>
        </pc:spChg>
        <pc:graphicFrameChg chg="del">
          <ac:chgData name="MAIORANA Fabrice" userId="21f14d61-6ebe-449c-9c1c-5c5cddc16e2b" providerId="ADAL" clId="{49E6D544-BE11-4C9F-88AD-F0AE07DE5AD2}" dt="2022-01-20T08:08:58.102" v="3754" actId="478"/>
          <ac:graphicFrameMkLst>
            <pc:docMk/>
            <pc:sldMk cId="2609295095" sldId="578"/>
            <ac:graphicFrameMk id="8" creationId="{DA4E3D5F-5165-4AF4-9884-BADDF767727A}"/>
          </ac:graphicFrameMkLst>
        </pc:graphicFrameChg>
      </pc:sldChg>
      <pc:sldChg chg="addSp delSp modSp new del mod">
        <pc:chgData name="MAIORANA Fabrice" userId="21f14d61-6ebe-449c-9c1c-5c5cddc16e2b" providerId="ADAL" clId="{49E6D544-BE11-4C9F-88AD-F0AE07DE5AD2}" dt="2022-01-13T08:19:07.978" v="3445" actId="47"/>
        <pc:sldMkLst>
          <pc:docMk/>
          <pc:sldMk cId="3217847332" sldId="578"/>
        </pc:sldMkLst>
        <pc:spChg chg="del">
          <ac:chgData name="MAIORANA Fabrice" userId="21f14d61-6ebe-449c-9c1c-5c5cddc16e2b" providerId="ADAL" clId="{49E6D544-BE11-4C9F-88AD-F0AE07DE5AD2}" dt="2022-01-12T16:17:24.254" v="3388" actId="478"/>
          <ac:spMkLst>
            <pc:docMk/>
            <pc:sldMk cId="3217847332" sldId="578"/>
            <ac:spMk id="2" creationId="{BBBDDBE6-5BDF-4836-8186-C4FA6C89FDC4}"/>
          </ac:spMkLst>
        </pc:spChg>
        <pc:spChg chg="del">
          <ac:chgData name="MAIORANA Fabrice" userId="21f14d61-6ebe-449c-9c1c-5c5cddc16e2b" providerId="ADAL" clId="{49E6D544-BE11-4C9F-88AD-F0AE07DE5AD2}" dt="2022-01-12T16:17:25.742" v="3389" actId="478"/>
          <ac:spMkLst>
            <pc:docMk/>
            <pc:sldMk cId="3217847332" sldId="578"/>
            <ac:spMk id="3" creationId="{3A8BCBA9-E01B-4D87-94F4-6F2DCF88FABC}"/>
          </ac:spMkLst>
        </pc:spChg>
        <pc:spChg chg="del">
          <ac:chgData name="MAIORANA Fabrice" userId="21f14d61-6ebe-449c-9c1c-5c5cddc16e2b" providerId="ADAL" clId="{49E6D544-BE11-4C9F-88AD-F0AE07DE5AD2}" dt="2022-01-12T16:17:23.350" v="3387" actId="478"/>
          <ac:spMkLst>
            <pc:docMk/>
            <pc:sldMk cId="3217847332" sldId="578"/>
            <ac:spMk id="4" creationId="{F85B2B1D-B800-4BF1-B4EE-5A279C4D15F1}"/>
          </ac:spMkLst>
        </pc:spChg>
        <pc:graphicFrameChg chg="add mod modGraphic">
          <ac:chgData name="MAIORANA Fabrice" userId="21f14d61-6ebe-449c-9c1c-5c5cddc16e2b" providerId="ADAL" clId="{49E6D544-BE11-4C9F-88AD-F0AE07DE5AD2}" dt="2022-01-13T08:13:15.274" v="3425"/>
          <ac:graphicFrameMkLst>
            <pc:docMk/>
            <pc:sldMk cId="3217847332" sldId="578"/>
            <ac:graphicFrameMk id="4" creationId="{61D67C6B-1585-43B6-8E5F-C62C8B41E0D0}"/>
          </ac:graphicFrameMkLst>
        </pc:graphicFrameChg>
        <pc:graphicFrameChg chg="add mod">
          <ac:chgData name="MAIORANA Fabrice" userId="21f14d61-6ebe-449c-9c1c-5c5cddc16e2b" providerId="ADAL" clId="{49E6D544-BE11-4C9F-88AD-F0AE07DE5AD2}" dt="2022-01-12T16:17:32.778" v="3390" actId="1076"/>
          <ac:graphicFrameMkLst>
            <pc:docMk/>
            <pc:sldMk cId="3217847332" sldId="578"/>
            <ac:graphicFrameMk id="5" creationId="{E79141DC-EBF4-4E73-9444-4D4CB81248EB}"/>
          </ac:graphicFrameMkLst>
        </pc:graphicFrameChg>
        <pc:graphicFrameChg chg="add del mod modGraphic">
          <ac:chgData name="MAIORANA Fabrice" userId="21f14d61-6ebe-449c-9c1c-5c5cddc16e2b" providerId="ADAL" clId="{49E6D544-BE11-4C9F-88AD-F0AE07DE5AD2}" dt="2022-01-12T16:17:42.071" v="3391" actId="478"/>
          <ac:graphicFrameMkLst>
            <pc:docMk/>
            <pc:sldMk cId="3217847332" sldId="578"/>
            <ac:graphicFrameMk id="6" creationId="{AD2D67E2-A806-4F77-94BC-91A188D52517}"/>
          </ac:graphicFrameMkLst>
        </pc:graphicFrameChg>
        <pc:graphicFrameChg chg="add del mod modGraphic">
          <ac:chgData name="MAIORANA Fabrice" userId="21f14d61-6ebe-449c-9c1c-5c5cddc16e2b" providerId="ADAL" clId="{49E6D544-BE11-4C9F-88AD-F0AE07DE5AD2}" dt="2022-01-13T08:12:09.336" v="3417" actId="478"/>
          <ac:graphicFrameMkLst>
            <pc:docMk/>
            <pc:sldMk cId="3217847332" sldId="578"/>
            <ac:graphicFrameMk id="7" creationId="{53ACC127-367B-40D3-88B1-10520C0AF865}"/>
          </ac:graphicFrameMkLst>
        </pc:graphicFrameChg>
      </pc:sldChg>
      <pc:sldMasterChg chg="delSldLayout">
        <pc:chgData name="MAIORANA Fabrice" userId="21f14d61-6ebe-449c-9c1c-5c5cddc16e2b" providerId="ADAL" clId="{49E6D544-BE11-4C9F-88AD-F0AE07DE5AD2}" dt="2022-02-11T14:50:17.298" v="4095" actId="47"/>
        <pc:sldMasterMkLst>
          <pc:docMk/>
          <pc:sldMasterMk cId="399125399" sldId="2147483648"/>
        </pc:sldMasterMkLst>
        <pc:sldLayoutChg chg="del">
          <pc:chgData name="MAIORANA Fabrice" userId="21f14d61-6ebe-449c-9c1c-5c5cddc16e2b" providerId="ADAL" clId="{49E6D544-BE11-4C9F-88AD-F0AE07DE5AD2}" dt="2022-02-11T14:50:17.298" v="4095" actId="47"/>
          <pc:sldLayoutMkLst>
            <pc:docMk/>
            <pc:sldMasterMk cId="399125399" sldId="2147483648"/>
            <pc:sldLayoutMk cId="2924307504" sldId="2147483663"/>
          </pc:sldLayoutMkLst>
        </pc:sldLayoutChg>
      </pc:sldMasterChg>
      <pc:sldMasterChg chg="modSldLayout">
        <pc:chgData name="MAIORANA Fabrice" userId="21f14d61-6ebe-449c-9c1c-5c5cddc16e2b" providerId="ADAL" clId="{49E6D544-BE11-4C9F-88AD-F0AE07DE5AD2}" dt="2022-01-12T07:31:14.436" v="1711" actId="478"/>
        <pc:sldMasterMkLst>
          <pc:docMk/>
          <pc:sldMasterMk cId="2127215988" sldId="2147483664"/>
        </pc:sldMasterMkLst>
        <pc:sldLayoutChg chg="addSp delSp modSp mod">
          <pc:chgData name="MAIORANA Fabrice" userId="21f14d61-6ebe-449c-9c1c-5c5cddc16e2b" providerId="ADAL" clId="{49E6D544-BE11-4C9F-88AD-F0AE07DE5AD2}" dt="2022-01-12T07:31:14.436" v="1711" actId="478"/>
          <pc:sldLayoutMkLst>
            <pc:docMk/>
            <pc:sldMasterMk cId="2127215988" sldId="2147483664"/>
            <pc:sldLayoutMk cId="2895900800" sldId="2147483672"/>
          </pc:sldLayoutMkLst>
          <pc:spChg chg="mod">
            <ac:chgData name="MAIORANA Fabrice" userId="21f14d61-6ebe-449c-9c1c-5c5cddc16e2b" providerId="ADAL" clId="{49E6D544-BE11-4C9F-88AD-F0AE07DE5AD2}" dt="2022-01-12T07:30:36.130" v="1703" actId="20577"/>
            <ac:spMkLst>
              <pc:docMk/>
              <pc:sldMasterMk cId="2127215988" sldId="2147483664"/>
              <pc:sldLayoutMk cId="2895900800" sldId="2147483672"/>
              <ac:spMk id="10" creationId="{4E9DEC3C-40BB-4059-8F22-1EB0FD919EA2}"/>
            </ac:spMkLst>
          </pc:spChg>
          <pc:picChg chg="add del mod">
            <ac:chgData name="MAIORANA Fabrice" userId="21f14d61-6ebe-449c-9c1c-5c5cddc16e2b" providerId="ADAL" clId="{49E6D544-BE11-4C9F-88AD-F0AE07DE5AD2}" dt="2022-01-12T07:29:35.084" v="1660" actId="478"/>
            <ac:picMkLst>
              <pc:docMk/>
              <pc:sldMasterMk cId="2127215988" sldId="2147483664"/>
              <pc:sldLayoutMk cId="2895900800" sldId="2147483672"/>
              <ac:picMk id="3" creationId="{403B90BD-05C0-4170-9CF9-C9D45301DE3A}"/>
            </ac:picMkLst>
          </pc:picChg>
          <pc:picChg chg="add del mod ord">
            <ac:chgData name="MAIORANA Fabrice" userId="21f14d61-6ebe-449c-9c1c-5c5cddc16e2b" providerId="ADAL" clId="{49E6D544-BE11-4C9F-88AD-F0AE07DE5AD2}" dt="2022-01-12T07:31:14.436" v="1711" actId="478"/>
            <ac:picMkLst>
              <pc:docMk/>
              <pc:sldMasterMk cId="2127215988" sldId="2147483664"/>
              <pc:sldLayoutMk cId="2895900800" sldId="2147483672"/>
              <ac:picMk id="5" creationId="{623F4EE4-55CE-4AB3-B1E3-6F183CE243D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1EAAF-446D-4E9C-A81D-7D42434699AD}" type="datetimeFigureOut">
              <a:rPr lang="fr-FR" smtClean="0"/>
              <a:t>12/04/2022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8A88E9-E026-4946-8483-4E10069D533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1635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043BD-9479-4183-9B6E-5A4495FE2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9F0D57-E0D0-4C40-B420-F289DE7ADF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C4374-4F29-43DB-BDC9-CF3A76D2B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5E51D-72F3-4027-9412-2AF43F1F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C286E-C8D8-48DB-AF0C-20304D42A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586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1CB89-47F9-4EF8-98A8-9C3D1C8E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00C1B9-B0DD-4C34-829A-26B90CE6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915F-4433-4F43-BE33-7AE728891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CD849-D01D-4BCD-92D7-838AED1E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37F46D-0D35-4114-8400-BDBD2E41F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8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F92764-E88C-4FF4-B3DD-53A3BED86E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D38B20-2159-4CF8-A4AB-1D178915A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93F59-89B4-44B5-9BD5-0C834F273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144C45-F377-423E-AE5D-7D9F0BBDE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0AE176-5611-458A-85BA-9EC099490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5133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8643F56-8815-6C4E-97B2-7C928E5F2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9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4F2AF89-5A43-E046-9CEF-D6E00063F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1593" y="6131290"/>
            <a:ext cx="1130809" cy="35039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A89FE80-5228-C14C-A7FB-18B25C0461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09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D06C295-2447-214E-BBB2-CAF9AE38C1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04C6FF3-D072-4600-B947-1073787D9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7" name="Text Placeholder 36">
            <a:extLst>
              <a:ext uri="{FF2B5EF4-FFF2-40B4-BE49-F238E27FC236}">
                <a16:creationId xmlns:a16="http://schemas.microsoft.com/office/drawing/2014/main" id="{79A36AE3-3962-4328-B7E7-2CEB8935E8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1281EFDE-84FA-DC4A-AE82-D5E518F1B2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14" y="1828532"/>
            <a:ext cx="3939885" cy="6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6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66C643-40F3-483E-8046-AFCC63C2DE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974"/>
            <a:ext cx="12192000" cy="6852052"/>
          </a:xfrm>
          <a:prstGeom prst="rect">
            <a:avLst/>
          </a:prstGeom>
        </p:spPr>
      </p:pic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8F2B69CC-26B8-4B8E-BBDE-7AFA698148B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" y="0"/>
            <a:ext cx="5169289" cy="6858000"/>
          </a:xfrm>
          <a:custGeom>
            <a:avLst/>
            <a:gdLst>
              <a:gd name="connsiteX0" fmla="*/ 0 w 5169289"/>
              <a:gd name="connsiteY0" fmla="*/ 0 h 6858000"/>
              <a:gd name="connsiteX1" fmla="*/ 2457881 w 5169289"/>
              <a:gd name="connsiteY1" fmla="*/ 0 h 6858000"/>
              <a:gd name="connsiteX2" fmla="*/ 5169289 w 5169289"/>
              <a:gd name="connsiteY2" fmla="*/ 6858000 h 6858000"/>
              <a:gd name="connsiteX3" fmla="*/ 2133271 w 5169289"/>
              <a:gd name="connsiteY3" fmla="*/ 6858000 h 6858000"/>
              <a:gd name="connsiteX4" fmla="*/ 0 w 5169289"/>
              <a:gd name="connsiteY4" fmla="*/ 51774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9289" h="6858000">
                <a:moveTo>
                  <a:pt x="0" y="0"/>
                </a:moveTo>
                <a:lnTo>
                  <a:pt x="2457881" y="0"/>
                </a:lnTo>
                <a:lnTo>
                  <a:pt x="5169289" y="6858000"/>
                </a:lnTo>
                <a:lnTo>
                  <a:pt x="2133271" y="6858000"/>
                </a:lnTo>
                <a:lnTo>
                  <a:pt x="0" y="517744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20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625E8838-ACD5-474B-90EC-26C2E54E84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4800" y="3078863"/>
            <a:ext cx="3657600" cy="1271588"/>
          </a:xfrm>
          <a:prstGeom prst="rect">
            <a:avLst/>
          </a:prstGeom>
        </p:spPr>
        <p:txBody>
          <a:bodyPr lIns="0" rIns="0"/>
          <a:lstStyle>
            <a:lvl1pPr marL="0" indent="0">
              <a:buNone/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9" name="Text Placeholder 36">
            <a:extLst>
              <a:ext uri="{FF2B5EF4-FFF2-40B4-BE49-F238E27FC236}">
                <a16:creationId xmlns:a16="http://schemas.microsoft.com/office/drawing/2014/main" id="{7FA01587-6051-0946-99CB-CA48355C1A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4640" y="4349320"/>
            <a:ext cx="3655977" cy="310896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F2F34853-1E04-4CBC-9618-6C1E67B88C9C}"/>
              </a:ext>
            </a:extLst>
          </p:cNvPr>
          <p:cNvSpPr/>
          <p:nvPr userDrawn="1"/>
        </p:nvSpPr>
        <p:spPr>
          <a:xfrm>
            <a:off x="0" y="3386708"/>
            <a:ext cx="7580609" cy="3471292"/>
          </a:xfrm>
          <a:custGeom>
            <a:avLst/>
            <a:gdLst>
              <a:gd name="connsiteX0" fmla="*/ 0 w 7580609"/>
              <a:gd name="connsiteY0" fmla="*/ 2989421 h 3471292"/>
              <a:gd name="connsiteX1" fmla="*/ 0 w 7580609"/>
              <a:gd name="connsiteY1" fmla="*/ 3476699 h 3471292"/>
              <a:gd name="connsiteX2" fmla="*/ 4752210 w 7580609"/>
              <a:gd name="connsiteY2" fmla="*/ 3476699 h 3471292"/>
              <a:gd name="connsiteX3" fmla="*/ 7587963 w 7580609"/>
              <a:gd name="connsiteY3" fmla="*/ 0 h 347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0609" h="3471292">
                <a:moveTo>
                  <a:pt x="0" y="2989421"/>
                </a:moveTo>
                <a:lnTo>
                  <a:pt x="0" y="3476699"/>
                </a:lnTo>
                <a:lnTo>
                  <a:pt x="4752210" y="3476699"/>
                </a:lnTo>
                <a:lnTo>
                  <a:pt x="7587963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alpha val="87000"/>
                </a:schemeClr>
              </a:gs>
              <a:gs pos="100000">
                <a:srgbClr val="50B39E">
                  <a:alpha val="95000"/>
                </a:srgbClr>
              </a:gs>
            </a:gsLst>
            <a:lin ang="10800000" scaled="1"/>
            <a:tileRect/>
          </a:gradFill>
          <a:ln w="1080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6FAF8DC2-818D-3A45-80FD-623FA53C46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642514" y="1828532"/>
            <a:ext cx="3939885" cy="64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18D0E1-31EE-1A4E-8F2D-7C93E3ECB0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232" cy="6858000"/>
          </a:xfrm>
          <a:prstGeom prst="rect">
            <a:avLst/>
          </a:prstGeom>
        </p:spPr>
      </p:pic>
      <p:sp>
        <p:nvSpPr>
          <p:cNvPr id="6" name="Text Placeholder 36">
            <a:extLst>
              <a:ext uri="{FF2B5EF4-FFF2-40B4-BE49-F238E27FC236}">
                <a16:creationId xmlns:a16="http://schemas.microsoft.com/office/drawing/2014/main" id="{5BB9B0B6-C511-4A7A-8EE6-5D7640635A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E390E0-F5C9-4FEC-BD1E-34EFEE1362F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7DCFF40-7E25-134B-AC8A-7E77BC6DBC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27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7B2371-49E4-9F47-8F08-E8F510763F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232" cy="6858000"/>
          </a:xfrm>
          <a:prstGeom prst="rect">
            <a:avLst/>
          </a:prstGeom>
        </p:spPr>
      </p:pic>
      <p:sp>
        <p:nvSpPr>
          <p:cNvPr id="22" name="Text Placeholder 36">
            <a:extLst>
              <a:ext uri="{FF2B5EF4-FFF2-40B4-BE49-F238E27FC236}">
                <a16:creationId xmlns:a16="http://schemas.microsoft.com/office/drawing/2014/main" id="{E69E6E09-34D7-4C4D-AE1A-2B52069CE7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C8012CE-B14A-48AF-9BB0-2645651F23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4065" y="3707691"/>
            <a:ext cx="457833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A826554-1935-407A-B954-A94B6979D3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2D4CD515-6885-0E4C-B1F2-1ECA18C175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30A56-C03F-D145-AB3A-84443A3BA5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729D9D16-3A21-4FD0-994E-92383F2258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4CA7905-08E3-491E-8DE6-4FA13B2935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FDB2FD3-2688-BC4E-905A-4AC9FE54AB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3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7F9A25C-3A29-3C4B-A3F3-0ECA9EE83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78FF09C7-8FBC-49ED-BBB1-61C779D455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885F5FED-7E1A-4E7F-900D-90BA9CFB9F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D511509-41EE-4549-B6D4-BBFA6E0F9D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6350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07675CF-9268-5F45-B08C-8D0F1F9DE8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60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3D71-4089-49DD-A653-10A3F3B56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C0266-9EDC-44EE-9475-6A56C6183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89B92-E04D-45F9-AD46-E72DBC1B9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3DAE4-F1FD-4A92-ABA1-E51C3875A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97BA5-31E5-4C0C-B88E-11FAE949D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40908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793905A-D74D-FC47-8EA0-5421BD0497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8" name="Text Placeholder 36">
            <a:extLst>
              <a:ext uri="{FF2B5EF4-FFF2-40B4-BE49-F238E27FC236}">
                <a16:creationId xmlns:a16="http://schemas.microsoft.com/office/drawing/2014/main" id="{86805D56-43A8-44F9-A139-BA00FCCAD9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9004A93-4C6F-4354-9D71-F8FF295DEC3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3915" y="3707691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B655A4-D63C-8F40-81B3-5F5119F1B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8FC87FB-1F39-8246-B9BA-8B1EF10B66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43FEF6D0-CE47-4C9F-BBA5-F04B2BE23F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04065" y="5075428"/>
            <a:ext cx="4576553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63523F2E-20A4-4513-A796-B378F427C0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3915" y="3706560"/>
            <a:ext cx="4578485" cy="1271588"/>
          </a:xfrm>
          <a:prstGeom prst="rect">
            <a:avLst/>
          </a:prstGeom>
        </p:spPr>
        <p:txBody>
          <a:bodyPr lIns="0" rIns="0" anchor="b" anchorCtr="0"/>
          <a:lstStyle>
            <a:lvl1pPr marL="0" indent="0">
              <a:buNone/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" indent="0">
              <a:buNone/>
              <a:tabLst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E9DEC3C-40BB-4059-8F22-1EB0FD919E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481"/>
            <a:ext cx="10007600" cy="6871608"/>
          </a:xfrm>
          <a:custGeom>
            <a:avLst/>
            <a:gdLst>
              <a:gd name="connsiteX0" fmla="*/ 1291771 w 10007600"/>
              <a:gd name="connsiteY0" fmla="*/ 0 h 6879771"/>
              <a:gd name="connsiteX1" fmla="*/ 10007600 w 10007600"/>
              <a:gd name="connsiteY1" fmla="*/ 14514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0" fmla="*/ 1291771 w 10007600"/>
              <a:gd name="connsiteY0" fmla="*/ 0 h 6879771"/>
              <a:gd name="connsiteX1" fmla="*/ 10007600 w 10007600"/>
              <a:gd name="connsiteY1" fmla="*/ 5450 h 6879771"/>
              <a:gd name="connsiteX2" fmla="*/ 1756229 w 10007600"/>
              <a:gd name="connsiteY2" fmla="*/ 6865257 h 6879771"/>
              <a:gd name="connsiteX3" fmla="*/ 0 w 10007600"/>
              <a:gd name="connsiteY3" fmla="*/ 6879771 h 6879771"/>
              <a:gd name="connsiteX4" fmla="*/ 0 w 10007600"/>
              <a:gd name="connsiteY4" fmla="*/ 3476171 h 6879771"/>
              <a:gd name="connsiteX5" fmla="*/ 1291771 w 10007600"/>
              <a:gd name="connsiteY5" fmla="*/ 0 h 6879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7600" h="6879771">
                <a:moveTo>
                  <a:pt x="1291771" y="0"/>
                </a:moveTo>
                <a:lnTo>
                  <a:pt x="10007600" y="5450"/>
                </a:lnTo>
                <a:lnTo>
                  <a:pt x="1756229" y="6865257"/>
                </a:lnTo>
                <a:lnTo>
                  <a:pt x="0" y="6879771"/>
                </a:lnTo>
                <a:lnTo>
                  <a:pt x="0" y="3476171"/>
                </a:lnTo>
                <a:lnTo>
                  <a:pt x="1291771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lIns="3200400" tIns="0" bIns="1463040" anchor="ctr" anchorCtr="0">
            <a:noAutofit/>
          </a:bodyPr>
          <a:lstStyle>
            <a:lvl1pPr marL="0" indent="0" algn="l">
              <a:buNone/>
              <a:defRPr sz="2400"/>
            </a:lvl1pPr>
          </a:lstStyle>
          <a:p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A984C4-2AA5-6542-95DA-0E1B4772A8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0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24F2AF89-5A43-E046-9CEF-D6E00063F8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51593" y="6131290"/>
            <a:ext cx="1130809" cy="350392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CA89FE80-5228-C14C-A7FB-18B25C0461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3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Break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54496C4-E632-4676-90D1-3FF26F4CF7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52425"/>
            <a:ext cx="15074900" cy="756284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24F2AF89-5A43-E046-9CEF-D6E00063F87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51593" y="6131290"/>
            <a:ext cx="1130809" cy="350392"/>
          </a:xfrm>
          <a:prstGeom prst="rect">
            <a:avLst/>
          </a:prstGeom>
        </p:spPr>
      </p:pic>
      <p:sp>
        <p:nvSpPr>
          <p:cNvPr id="11" name="Text Placeholder 36">
            <a:extLst>
              <a:ext uri="{FF2B5EF4-FFF2-40B4-BE49-F238E27FC236}">
                <a16:creationId xmlns:a16="http://schemas.microsoft.com/office/drawing/2014/main" id="{43FEF6D0-CE47-4C9F-BBA5-F04B2BE23F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925126" y="1498802"/>
            <a:ext cx="4510830" cy="54745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Click to add sub-title / date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D96C5A7F-C8E2-C247-90AC-B271B348305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5C16CCB-1A1F-4CB4-8109-984EB53DA1D3}"/>
              </a:ext>
            </a:extLst>
          </p:cNvPr>
          <p:cNvSpPr txBox="1"/>
          <p:nvPr userDrawn="1"/>
        </p:nvSpPr>
        <p:spPr>
          <a:xfrm>
            <a:off x="252943" y="0"/>
            <a:ext cx="3518957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Branding</a:t>
            </a:r>
            <a:endParaRPr lang="fr-FR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 range</a:t>
            </a:r>
          </a:p>
          <a:p>
            <a:pPr algn="l"/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range: </a:t>
            </a:r>
            <a:r>
              <a:rPr lang="fr-FR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fr-FR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new?</a:t>
            </a:r>
          </a:p>
          <a:p>
            <a:pPr algn="l"/>
            <a:r>
              <a:rPr lang="fr-FR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range at a </a:t>
            </a:r>
            <a:r>
              <a:rPr lang="fr-FR" sz="1600" b="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glance</a:t>
            </a:r>
            <a:endParaRPr lang="fr-FR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  <a:endParaRPr lang="fr-FR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Parts measurements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comparing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a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reference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out control on site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using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Parrallelism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mounting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check parts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confomity</a:t>
            </a:r>
            <a:endParaRPr lang="fr-FR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Packaging</a:t>
            </a:r>
          </a:p>
          <a:p>
            <a:pPr algn="l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Accessories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Hemispherical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inserts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Insert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 flat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Magnetic supports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Measuring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supports + table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Bores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measurement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TESA case</a:t>
            </a:r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fr-FR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Specifications</a:t>
            </a:r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General description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range: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resolution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0,1mm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600" dirty="0">
                <a:solidFill>
                  <a:schemeClr val="bg1"/>
                </a:solidFill>
              </a:rPr>
              <a:t>New range: </a:t>
            </a:r>
            <a:r>
              <a:rPr lang="fr-FR" sz="1600" dirty="0" err="1">
                <a:solidFill>
                  <a:schemeClr val="bg1"/>
                </a:solidFill>
              </a:rPr>
              <a:t>resolution</a:t>
            </a:r>
            <a:r>
              <a:rPr lang="fr-FR" sz="1600" dirty="0">
                <a:solidFill>
                  <a:schemeClr val="bg1"/>
                </a:solidFill>
              </a:rPr>
              <a:t> 0.01mm, new compact version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/>
            <a:endParaRPr lang="fr-FR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5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8867774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7E1C0B-25CE-49AB-9945-14AC3E6028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2237" b="37123"/>
          <a:stretch/>
        </p:blipFill>
        <p:spPr>
          <a:xfrm>
            <a:off x="8807116" y="0"/>
            <a:ext cx="3384884" cy="43121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DE9540-572B-49EB-BBE1-8F5ABA880A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216CBA1-BEA5-4928-B940-38E632C00C6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599" y="1663200"/>
            <a:ext cx="8867775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EC33C78A-8E11-1448-8DA4-4B6A6BE706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4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494F05-31C1-634D-9E5D-BB36E930BA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210AAC-8FF8-46F0-A01F-0BD24111C3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lang="en-US" sz="16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mtClean="0">
                <a:solidFill>
                  <a:schemeClr val="lt1"/>
                </a:solidFill>
              </a:defRPr>
            </a:lvl4pPr>
            <a:lvl5pPr>
              <a:defRPr lang="en-US">
                <a:solidFill>
                  <a:schemeClr val="lt1"/>
                </a:solidFill>
              </a:defRPr>
            </a:lvl5pPr>
          </a:lstStyle>
          <a:p>
            <a:pPr marL="0" lvl="0" algn="ctr"/>
            <a:r>
              <a:rPr lang="en-GB" noProof="0" dirty="0"/>
              <a:t>##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49B1255-E616-42CA-9A44-9B8D3D3EF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0236DF5E-02FB-4D0D-B154-96FBE01314E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GB" noProof="0" dirty="0"/>
              <a:t>##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5E386D22-AEA2-4022-826F-AC213839AC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5A245C2-2791-408B-AB20-FBD474E705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60286D20-16B3-4C48-B086-37FAD17EAB8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1524000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US" dirty="0"/>
              <a:t>##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1965CC1-CBF3-4456-B704-4C8BEF2E97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48400" y="2435717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8D1A46BB-CD37-4782-8D2C-2AF2ED290C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48400" y="5170869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GB" noProof="0" dirty="0"/>
              <a:t>##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3808691-F177-4AF9-A74A-E9C0154D68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8400" y="4259151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D8B702E8-22A7-450D-B7D9-546DEE0B4D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00" y="3347434"/>
            <a:ext cx="625736" cy="621840"/>
          </a:xfrm>
          <a:prstGeom prst="ellipse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  <a:lin ang="5400000" scaled="1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US" sz="1600" b="1" dirty="0">
                <a:solidFill>
                  <a:srgbClr val="000000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##</a:t>
            </a:r>
          </a:p>
        </p:txBody>
      </p:sp>
      <p:sp>
        <p:nvSpPr>
          <p:cNvPr id="26" name="Text Placeholder 27">
            <a:extLst>
              <a:ext uri="{FF2B5EF4-FFF2-40B4-BE49-F238E27FC236}">
                <a16:creationId xmlns:a16="http://schemas.microsoft.com/office/drawing/2014/main" id="{D30610FB-2D5B-4047-90F6-6F14FC1525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00174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7" name="Text Placeholder 27">
            <a:extLst>
              <a:ext uri="{FF2B5EF4-FFF2-40B4-BE49-F238E27FC236}">
                <a16:creationId xmlns:a16="http://schemas.microsoft.com/office/drawing/2014/main" id="{3AA40F9A-BFAC-4100-AEFA-B64A4C0E8C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400174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 baseline="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F2224A7-03BE-4251-B0FB-BE7B3E9D3D9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00174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29" name="Text Placeholder 27">
            <a:extLst>
              <a:ext uri="{FF2B5EF4-FFF2-40B4-BE49-F238E27FC236}">
                <a16:creationId xmlns:a16="http://schemas.microsoft.com/office/drawing/2014/main" id="{92FEDE8A-0582-4ABC-B3D1-9BA3C1D54A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0174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B0678AC4-5964-4B76-A4B7-C2497933D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00174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1" name="Text Placeholder 27">
            <a:extLst>
              <a:ext uri="{FF2B5EF4-FFF2-40B4-BE49-F238E27FC236}">
                <a16:creationId xmlns:a16="http://schemas.microsoft.com/office/drawing/2014/main" id="{79497123-1128-4478-8F9E-5E31BD54A1F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00174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67DF4FAC-E9AA-4F7C-B482-178AEF72E4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00174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3" name="Text Placeholder 27">
            <a:extLst>
              <a:ext uri="{FF2B5EF4-FFF2-40B4-BE49-F238E27FC236}">
                <a16:creationId xmlns:a16="http://schemas.microsoft.com/office/drawing/2014/main" id="{9A20ACD0-DC10-4ED1-B7E0-60C6B8F4503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400174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3D3C5426-2C85-4C2E-B0BD-4220616FCC8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00174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5" name="Text Placeholder 27">
            <a:extLst>
              <a:ext uri="{FF2B5EF4-FFF2-40B4-BE49-F238E27FC236}">
                <a16:creationId xmlns:a16="http://schemas.microsoft.com/office/drawing/2014/main" id="{998919EA-561D-4991-856B-C98AFCB1945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00174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62424A79-48BA-4858-AF15-7372F7F1054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038975" y="1574966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ext Placeholder 27">
            <a:extLst>
              <a:ext uri="{FF2B5EF4-FFF2-40B4-BE49-F238E27FC236}">
                <a16:creationId xmlns:a16="http://schemas.microsoft.com/office/drawing/2014/main" id="{1D447F5B-80EA-497D-AA1D-DD3C6BB5390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038975" y="1912825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1C7AC752-B563-43F1-B875-7216E9902D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038975" y="2514352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39" name="Text Placeholder 27">
            <a:extLst>
              <a:ext uri="{FF2B5EF4-FFF2-40B4-BE49-F238E27FC236}">
                <a16:creationId xmlns:a16="http://schemas.microsoft.com/office/drawing/2014/main" id="{A5E8293D-BB96-4E02-A5C6-F70D35C1FDF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38975" y="2852211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8438E67E-BBB0-4E73-8AA8-1AB3943C490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038975" y="342496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1" name="Text Placeholder 27">
            <a:extLst>
              <a:ext uri="{FF2B5EF4-FFF2-40B4-BE49-F238E27FC236}">
                <a16:creationId xmlns:a16="http://schemas.microsoft.com/office/drawing/2014/main" id="{18983759-EA5A-44E5-B519-BF9184F8446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038975" y="376282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2" name="Text Placeholder 27">
            <a:extLst>
              <a:ext uri="{FF2B5EF4-FFF2-40B4-BE49-F238E27FC236}">
                <a16:creationId xmlns:a16="http://schemas.microsoft.com/office/drawing/2014/main" id="{B03717EB-1B0E-4D72-814C-16B2135DE99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38975" y="4312435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Title</a:t>
            </a:r>
          </a:p>
        </p:txBody>
      </p:sp>
      <p:sp>
        <p:nvSpPr>
          <p:cNvPr id="43" name="Text Placeholder 27">
            <a:extLst>
              <a:ext uri="{FF2B5EF4-FFF2-40B4-BE49-F238E27FC236}">
                <a16:creationId xmlns:a16="http://schemas.microsoft.com/office/drawing/2014/main" id="{C0EA8A55-A193-4401-832A-FCDC1B4649F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038975" y="4650294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sp>
        <p:nvSpPr>
          <p:cNvPr id="44" name="Text Placeholder 27">
            <a:extLst>
              <a:ext uri="{FF2B5EF4-FFF2-40B4-BE49-F238E27FC236}">
                <a16:creationId xmlns:a16="http://schemas.microsoft.com/office/drawing/2014/main" id="{18967966-2CC7-49EC-856A-6A95F25DE04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38975" y="5253073"/>
            <a:ext cx="4543426" cy="3238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8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45" name="Text Placeholder 27">
            <a:extLst>
              <a:ext uri="{FF2B5EF4-FFF2-40B4-BE49-F238E27FC236}">
                <a16:creationId xmlns:a16="http://schemas.microsoft.com/office/drawing/2014/main" id="{94563EDB-19D3-4C6D-B26E-6D7BE8AC5F0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38975" y="5590932"/>
            <a:ext cx="4543426" cy="1938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buNone/>
              <a:defRPr sz="12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Subtitle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2286CEB-5B18-4C2E-9F66-09CDC3D49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pic>
        <p:nvPicPr>
          <p:cNvPr id="47" name="Picture 46" descr="A close up of a sign&#10;&#10;Description automatically generated">
            <a:extLst>
              <a:ext uri="{FF2B5EF4-FFF2-40B4-BE49-F238E27FC236}">
                <a16:creationId xmlns:a16="http://schemas.microsoft.com/office/drawing/2014/main" id="{A69DA320-B6FF-4349-BA0F-D0F11BFC2A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2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3">
    <p:bg>
      <p:bgPr>
        <a:gradFill>
          <a:gsLst>
            <a:gs pos="0">
              <a:srgbClr val="0F5F7E"/>
            </a:gs>
            <a:gs pos="100000">
              <a:srgbClr val="008CB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id="{646F9CB1-E938-4F8E-89F1-960957E6A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4018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lang="en-U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/>
              <a:t>Click to add title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3658727-198C-421F-BB93-91D517DA702F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09600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2B44EA8-E4B7-42DC-8510-EDBDE8B42A26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2852471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ECBA1A4-D8C8-4096-B94C-E98FFD85186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509534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184D3AA-7F1B-4107-BD86-35E3AEA555B1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338213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F9E9A31C-410C-4369-93D4-CF4516E8070E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9581082" y="3051017"/>
            <a:ext cx="2002536" cy="2695027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2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1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BD2E438-99F4-4AC6-86B3-E574835ED04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09600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17652F50-460B-427E-8D76-62B5DDB01FD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852471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265FA49-5189-44D6-8CEC-666A44261D3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094732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C0B04945-45F5-43A9-86BB-C6A92BA86FD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733821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866B3C3F-BD02-45AE-AA14-AABD86125D3E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579864" y="2313186"/>
            <a:ext cx="2002535" cy="6397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9BD3B0-3970-2648-AED1-7537A4252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663200"/>
            <a:ext cx="10972800" cy="42156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B8643F56-8815-6C4E-97B2-7C928E5F2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8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with Section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77EB4C-F4AE-6647-B38B-55514C8AE0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600" y="139738"/>
            <a:ext cx="4549453" cy="410233"/>
          </a:xfrm>
          <a:prstGeom prst="rect">
            <a:avLst/>
          </a:prstGeom>
        </p:spPr>
        <p:txBody>
          <a:bodyPr lIns="0" rIns="0" anchor="t"/>
          <a:lstStyle>
            <a:lvl1pPr marL="0" indent="0">
              <a:buFontTx/>
              <a:buNone/>
              <a:defRPr sz="11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section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1663200"/>
            <a:ext cx="10972800" cy="4226400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/>
              <a:t>Click to 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201DC-C729-A54B-B0EA-CFC4139B3E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39738"/>
            <a:ext cx="503583" cy="173918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43F5DC22-E83E-7848-BF3E-F56E4BD5CE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61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  <p15:guide id="5" orient="horz" pos="19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/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DB67C4-9F11-4557-B2AD-F94C07FA5D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226629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CCFAE-5843-4CB1-AF0A-26B66166EC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0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A104E86-878D-45D4-9F55-5F008496538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226629" y="1524002"/>
            <a:ext cx="5356225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3BADDD-68EC-1D42-84FF-F73FE62495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63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26CCF-4464-40EF-BB10-593992B1E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010FF-5D34-48D2-B5F2-2DEF00E37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F3B3E-8FEE-41EA-BFF7-0EB9511A3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22F3F-0D74-446A-8E1B-271D0BEB0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98AD7-0C4B-4017-BAFD-8E18182F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70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2108778"/>
            <a:ext cx="3481523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DB67C4-9F11-4557-B2AD-F94C07FA5D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100205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A74F2D-ECDC-476F-AB80-DC034B43E4D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354903" y="2108778"/>
            <a:ext cx="3482195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7000B0D-FAC8-4A63-8815-AEF50D90AFB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D90BB7C2-68DF-4C5F-B8A5-D69D0EAFC75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354568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F9DFEF2A-58FC-4BAD-AF5F-5732E27B844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00879" y="1524002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7CD03D6C-B543-EF4D-890E-2F6ED2F8C3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76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2BB7819F-0E8B-415E-B16D-70EBC1B2C7B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3390889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3E898B9-6567-4C9A-8485-2C3359124988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6172178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0628B41-06E7-428D-B2D9-1BA1187BFCD7}"/>
              </a:ext>
            </a:extLst>
          </p:cNvPr>
          <p:cNvSpPr>
            <a:spLocks noGrp="1"/>
          </p:cNvSpPr>
          <p:nvPr>
            <p:ph sz="quarter" idx="39" hasCustomPrompt="1"/>
          </p:nvPr>
        </p:nvSpPr>
        <p:spPr>
          <a:xfrm>
            <a:off x="8953467" y="2108778"/>
            <a:ext cx="2615487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BDFC3D2-6414-4834-A08A-B7D0F0F01C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B52BFCC6-AC9F-4E93-81A0-3ED3AB3E20E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390889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FD7484E-340B-4F81-B86A-62C5E95E4CF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172177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E800CF2-BFB7-4B5F-BDD1-FE16496672D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953465" y="1524002"/>
            <a:ext cx="2615486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49E5F068-EAD1-C241-8015-41ED81E0E0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5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DAF3CC-521A-446F-99A7-04C464EB0BE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226175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A27E7F5-8958-44D4-AD43-19F01C809F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1" y="1524002"/>
            <a:ext cx="5355770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3E18EE83-3EEE-224D-B8DA-7A15E53C55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1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+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26628" y="2108778"/>
            <a:ext cx="535577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03049D75-CC3B-4AB5-A696-6B399CBC786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148" y="1524001"/>
            <a:ext cx="5356225" cy="435067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insert picture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49CF5B-EDC2-42C1-9055-6769A86CC79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26628" y="1524002"/>
            <a:ext cx="5355771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E773658-D360-8940-B3CD-2D2FDFA483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9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4383315"/>
            <a:ext cx="3481523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DB67C4-9F11-4557-B2AD-F94C07FA5D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100205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A74F2D-ECDC-476F-AB80-DC034B43E4D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354903" y="4383315"/>
            <a:ext cx="3482195" cy="1495198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6B9B54-2DB3-47D6-ADDB-77D065EFB7D3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609600" y="1524001"/>
            <a:ext cx="3481523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GB" noProof="0" dirty="0"/>
              <a:t>Click to insert object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3714E44-0209-4445-913B-F0B8A5E7C923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8100205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insert object</a:t>
            </a:r>
          </a:p>
          <a:p>
            <a:pPr lvl="4"/>
            <a:endParaRPr lang="en-GB" noProof="0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1CAAD208-8173-4FC0-A08E-6D1F9231BA4D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>
          <a:xfrm>
            <a:off x="4354903" y="1524001"/>
            <a:ext cx="3482195" cy="264544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defRPr sz="1600"/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3pPr>
            <a:lvl4pPr marL="914400" indent="-231775">
              <a:defRPr sz="1400"/>
            </a:lvl4pPr>
            <a:lvl5pPr marL="1146175" indent="-231775">
              <a:defRPr sz="1400"/>
            </a:lvl5pPr>
          </a:lstStyle>
          <a:p>
            <a:pPr lvl="0"/>
            <a:r>
              <a:rPr lang="en-GB" noProof="0" dirty="0"/>
              <a:t>Click to insert object</a:t>
            </a:r>
          </a:p>
        </p:txBody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1C71D241-DA94-0846-80BE-D454BA20CE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sub-title</a:t>
            </a:r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Picture 7" descr="A picture containing display&#10;&#10;Description automatically generated">
            <a:extLst>
              <a:ext uri="{FF2B5EF4-FFF2-40B4-BE49-F238E27FC236}">
                <a16:creationId xmlns:a16="http://schemas.microsoft.com/office/drawing/2014/main" id="{497C2969-F1A4-4ABF-8D92-F22FEE4472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04123" y="1541661"/>
            <a:ext cx="6783755" cy="5104776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6A8DF81-97F1-49A5-A2DB-E7C6F23FC12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762375" y="1938567"/>
            <a:ext cx="4667250" cy="2628900"/>
          </a:xfrm>
          <a:prstGeom prst="rect">
            <a:avLst/>
          </a:prstGeom>
        </p:spPr>
        <p:txBody>
          <a:bodyPr anchor="ctr"/>
          <a:lstStyle>
            <a:lvl1pPr algn="ctr">
              <a:defRPr sz="16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insert picture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2C7D1BC-3420-284C-B708-ACC4879C93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2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Jo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3EF894E-32AC-4EF0-B59B-1B3D6EEF059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sub-title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B94FB40C-21FC-48EE-A9CC-96083BAF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CFCE888F-50D7-4413-975C-EA337A8873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0960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AD79F0C-D8CE-4E81-BD91-56122A96B50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8602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0A9C0423-46BD-49ED-B6D7-71E431170D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8602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BA2893E-E9BB-488B-BF10-6CC74C52C1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8602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0E1F867D-0103-4F12-954D-205F92652010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391750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38647B87-B4C9-42A9-9EA4-7AF4583ECA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8175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A7AD56F9-378E-430D-A02F-B42EAD8E5D9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8175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06FF5877-CBAB-4478-986F-3573A0058A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8175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ECF40B4C-982F-4AB2-935F-295BE83E259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8173899" y="1657350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95DD8E1-FA95-48D0-AEE2-F57F2AFF60D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0050324" y="1657351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5ED88D0B-E6A4-4CE0-AC06-69810F28F15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50324" y="19676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A66B2CFF-5688-4B3D-BB74-F59BFB8171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050324" y="2277886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9CCE435-91B0-4BA8-909C-84A681A09FB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0960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65A091F7-3DCB-47BC-B107-BF09A8FEE4D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8602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EDEF6A02-7F1B-4BE7-BA4D-A8210D46022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8602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2844D631-F40B-4199-A5E6-CB6FE8F3340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8602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sp>
        <p:nvSpPr>
          <p:cNvPr id="30" name="Picture Placeholder 2">
            <a:extLst>
              <a:ext uri="{FF2B5EF4-FFF2-40B4-BE49-F238E27FC236}">
                <a16:creationId xmlns:a16="http://schemas.microsoft.com/office/drawing/2014/main" id="{02436CF3-00B1-4417-9B89-2E18ED979269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391750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0378FBD4-DA96-4281-9CA6-A467EDED5AD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268175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169B6F42-052F-45C1-96F2-5FE64835451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268175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54FEE6EF-4B51-4BDF-BA51-358BE285226C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268175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sp>
        <p:nvSpPr>
          <p:cNvPr id="34" name="Picture Placeholder 2">
            <a:extLst>
              <a:ext uri="{FF2B5EF4-FFF2-40B4-BE49-F238E27FC236}">
                <a16:creationId xmlns:a16="http://schemas.microsoft.com/office/drawing/2014/main" id="{4749ABEF-91BD-402B-8E24-9195D243C94F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8173899" y="3894318"/>
            <a:ext cx="1762125" cy="1981200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Click to insert picture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26624725-D93D-423A-BCF2-B1A78F18CB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0050324" y="3894319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Name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65CA8432-ED07-4939-B8CC-705664AFF7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0050324" y="4204587"/>
            <a:ext cx="1532076" cy="248762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6FC264D1-1261-4761-A3E9-B6E36AD7550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0050324" y="4514854"/>
            <a:ext cx="1532076" cy="1360663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100" b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Description</a:t>
            </a:r>
          </a:p>
        </p:txBody>
      </p:sp>
      <p:pic>
        <p:nvPicPr>
          <p:cNvPr id="38" name="Picture 37" descr="A close up of a sign&#10;&#10;Description automatically generated">
            <a:extLst>
              <a:ext uri="{FF2B5EF4-FFF2-40B4-BE49-F238E27FC236}">
                <a16:creationId xmlns:a16="http://schemas.microsoft.com/office/drawing/2014/main" id="{47D127D8-3256-034E-9027-74F074AEF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 /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288F867-4740-44A0-90D1-73F7F848207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9600" y="4276448"/>
            <a:ext cx="3481523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3DB67C4-9F11-4557-B2AD-F94C07FA5D8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100205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AA74F2D-ECDC-476F-AB80-DC034B43E4DB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4354903" y="4276448"/>
            <a:ext cx="3482195" cy="1596031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GB" noProof="0" dirty="0"/>
              <a:t>Click to add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C0237C-5B3A-423F-9E49-E8750E4FBF84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/>
              <a:t>Cliquez sur l'icône pour ajouter une image</a:t>
            </a:r>
            <a:endParaRPr lang="en-GB" noProof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7F41C0DD-30CA-4397-B0C4-E430873EAE9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09601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C5AAB74-40A5-48A1-AF34-6DF318983D4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55576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76FE14-EFAA-45A1-996A-3F09F63B64E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8100205" y="3691671"/>
            <a:ext cx="348152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045DBD4-C630-BB44-801A-71FFE55BF0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00A1B4-A648-4618-8289-A4564C9A10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781800"/>
            <a:ext cx="12192000" cy="76200"/>
          </a:xfrm>
          <a:prstGeom prst="rect">
            <a:avLst/>
          </a:prstGeom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54CC3FC-7ECA-453F-B21F-57BB3524A006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5867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/>
              <a:t>Cliquez sur l'icône pour ajouter une image</a:t>
            </a:r>
            <a:endParaRPr lang="en-GB" noProof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49CC2E5F-0277-0A49-AA19-EC75E08CC5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3" y="6126758"/>
            <a:ext cx="2186998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7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ject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FE5166B-EDCB-483E-97A0-84908C4F893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noProof="0"/>
              <a:t>Cliquez sur l'icône pour ajouter une image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20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>
          <p15:clr>
            <a:srgbClr val="FBAE40"/>
          </p15:clr>
        </p15:guide>
        <p15:guide id="4" pos="76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84FED-5273-483F-A9BB-FADEDCD3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1C418-CEC7-4E46-A5D2-AAB1BCC928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43EFE5-B018-43EA-B8F7-38E119686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9F9317-7BCE-43AA-8522-406E8E66D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5CED9E-58E4-4D96-B516-E2F29E203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092F0E-F90A-4B2E-8F6D-142BA2615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410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/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72A76D2-0A07-4012-9496-0C6FC98C1861}"/>
              </a:ext>
            </a:extLst>
          </p:cNvPr>
          <p:cNvSpPr/>
          <p:nvPr userDrawn="1"/>
        </p:nvSpPr>
        <p:spPr>
          <a:xfrm>
            <a:off x="-1" y="1"/>
            <a:ext cx="12192001" cy="6871266"/>
          </a:xfrm>
          <a:custGeom>
            <a:avLst/>
            <a:gdLst>
              <a:gd name="connsiteX0" fmla="*/ 0 w 12192001"/>
              <a:gd name="connsiteY0" fmla="*/ 0 h 6860633"/>
              <a:gd name="connsiteX1" fmla="*/ 12192001 w 12192001"/>
              <a:gd name="connsiteY1" fmla="*/ 0 h 6860633"/>
              <a:gd name="connsiteX2" fmla="*/ 12192001 w 12192001"/>
              <a:gd name="connsiteY2" fmla="*/ 6860633 h 6860633"/>
              <a:gd name="connsiteX3" fmla="*/ 0 w 12192001"/>
              <a:gd name="connsiteY3" fmla="*/ 6860633 h 6860633"/>
              <a:gd name="connsiteX4" fmla="*/ 0 w 12192001"/>
              <a:gd name="connsiteY4" fmla="*/ 0 h 6860633"/>
              <a:gd name="connsiteX0" fmla="*/ 0 w 12192001"/>
              <a:gd name="connsiteY0" fmla="*/ 0 h 6871266"/>
              <a:gd name="connsiteX1" fmla="*/ 12192001 w 12192001"/>
              <a:gd name="connsiteY1" fmla="*/ 0 h 6871266"/>
              <a:gd name="connsiteX2" fmla="*/ 12181368 w 12192001"/>
              <a:gd name="connsiteY2" fmla="*/ 6871266 h 6871266"/>
              <a:gd name="connsiteX3" fmla="*/ 0 w 12192001"/>
              <a:gd name="connsiteY3" fmla="*/ 6860633 h 6871266"/>
              <a:gd name="connsiteX4" fmla="*/ 0 w 12192001"/>
              <a:gd name="connsiteY4" fmla="*/ 0 h 6871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1" h="6871266">
                <a:moveTo>
                  <a:pt x="0" y="0"/>
                </a:moveTo>
                <a:lnTo>
                  <a:pt x="12192001" y="0"/>
                </a:lnTo>
                <a:cubicBezTo>
                  <a:pt x="12188457" y="2290422"/>
                  <a:pt x="12184912" y="4580844"/>
                  <a:pt x="12181368" y="6871266"/>
                </a:cubicBezTo>
                <a:lnTo>
                  <a:pt x="0" y="686063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75000">
                <a:srgbClr val="0F5F7E"/>
              </a:gs>
              <a:gs pos="35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16">
            <a:extLst>
              <a:ext uri="{FF2B5EF4-FFF2-40B4-BE49-F238E27FC236}">
                <a16:creationId xmlns:a16="http://schemas.microsoft.com/office/drawing/2014/main" id="{BA524A99-4FA6-4820-961E-79896EC97AE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7461775" cy="686063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1377" h="6860633">
                <a:moveTo>
                  <a:pt x="0" y="0"/>
                </a:moveTo>
                <a:lnTo>
                  <a:pt x="8291377" y="0"/>
                </a:lnTo>
                <a:lnTo>
                  <a:pt x="5336493" y="6860633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insert </a:t>
            </a:r>
            <a:r>
              <a:rPr lang="en-GB" noProof="0" dirty="0"/>
              <a:t>picture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0486239-718B-45BB-8FEC-96658F65BC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4514" y="2877181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14578F8-3070-4D38-9653-6B7AD2BDD0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7045976" y="2806365"/>
            <a:ext cx="415798" cy="344809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8C0D173-72A7-364C-B154-499AAF9FD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ation /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586F9F-5BA4-A74E-AAFE-C4A4B340DE72}"/>
              </a:ext>
            </a:extLst>
          </p:cNvPr>
          <p:cNvSpPr/>
          <p:nvPr userDrawn="1"/>
        </p:nvSpPr>
        <p:spPr>
          <a:xfrm>
            <a:off x="0" y="0"/>
            <a:ext cx="12192001" cy="6860633"/>
          </a:xfrm>
          <a:prstGeom prst="rect">
            <a:avLst/>
          </a:prstGeom>
          <a:gradFill flip="none" rotWithShape="1">
            <a:gsLst>
              <a:gs pos="72000">
                <a:srgbClr val="0F5F7E"/>
              </a:gs>
              <a:gs pos="24000">
                <a:schemeClr val="accent1"/>
              </a:gs>
            </a:gsLst>
            <a:lin ang="4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0486239-718B-45BB-8FEC-96658F65BC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7631" y="2862893"/>
            <a:ext cx="3947886" cy="2313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60"/>
              </a:lnSpc>
              <a:buNone/>
              <a:defRPr sz="18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noProof="0" dirty="0"/>
              <a:t>Click to add quote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14578F8-3070-4D38-9653-6B7AD2BDD031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599093" y="2806365"/>
            <a:ext cx="415798" cy="344809"/>
          </a:xfrm>
          <a:custGeom>
            <a:avLst/>
            <a:gdLst>
              <a:gd name="T0" fmla="*/ 694 w 1167"/>
              <a:gd name="T1" fmla="*/ 1006 h 1006"/>
              <a:gd name="T2" fmla="*/ 694 w 1167"/>
              <a:gd name="T3" fmla="*/ 1006 h 1006"/>
              <a:gd name="T4" fmla="*/ 694 w 1167"/>
              <a:gd name="T5" fmla="*/ 562 h 1006"/>
              <a:gd name="T6" fmla="*/ 1043 w 1167"/>
              <a:gd name="T7" fmla="*/ 0 h 1006"/>
              <a:gd name="T8" fmla="*/ 1148 w 1167"/>
              <a:gd name="T9" fmla="*/ 191 h 1006"/>
              <a:gd name="T10" fmla="*/ 934 w 1167"/>
              <a:gd name="T11" fmla="*/ 526 h 1006"/>
              <a:gd name="T12" fmla="*/ 1167 w 1167"/>
              <a:gd name="T13" fmla="*/ 526 h 1006"/>
              <a:gd name="T14" fmla="*/ 1167 w 1167"/>
              <a:gd name="T15" fmla="*/ 1006 h 1006"/>
              <a:gd name="T16" fmla="*/ 694 w 1167"/>
              <a:gd name="T17" fmla="*/ 1006 h 1006"/>
              <a:gd name="T18" fmla="*/ 0 w 1167"/>
              <a:gd name="T19" fmla="*/ 1006 h 1006"/>
              <a:gd name="T20" fmla="*/ 0 w 1167"/>
              <a:gd name="T21" fmla="*/ 1006 h 1006"/>
              <a:gd name="T22" fmla="*/ 0 w 1167"/>
              <a:gd name="T23" fmla="*/ 562 h 1006"/>
              <a:gd name="T24" fmla="*/ 342 w 1167"/>
              <a:gd name="T25" fmla="*/ 0 h 1006"/>
              <a:gd name="T26" fmla="*/ 448 w 1167"/>
              <a:gd name="T27" fmla="*/ 191 h 1006"/>
              <a:gd name="T28" fmla="*/ 234 w 1167"/>
              <a:gd name="T29" fmla="*/ 526 h 1006"/>
              <a:gd name="T30" fmla="*/ 471 w 1167"/>
              <a:gd name="T31" fmla="*/ 526 h 1006"/>
              <a:gd name="T32" fmla="*/ 471 w 1167"/>
              <a:gd name="T33" fmla="*/ 1006 h 1006"/>
              <a:gd name="T34" fmla="*/ 0 w 1167"/>
              <a:gd name="T35" fmla="*/ 1006 h 10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167" h="1006">
                <a:moveTo>
                  <a:pt x="694" y="1006"/>
                </a:moveTo>
                <a:lnTo>
                  <a:pt x="694" y="1006"/>
                </a:lnTo>
                <a:lnTo>
                  <a:pt x="694" y="562"/>
                </a:lnTo>
                <a:cubicBezTo>
                  <a:pt x="694" y="296"/>
                  <a:pt x="770" y="115"/>
                  <a:pt x="1043" y="0"/>
                </a:cubicBezTo>
                <a:lnTo>
                  <a:pt x="1148" y="191"/>
                </a:lnTo>
                <a:cubicBezTo>
                  <a:pt x="977" y="273"/>
                  <a:pt x="934" y="361"/>
                  <a:pt x="934" y="526"/>
                </a:cubicBezTo>
                <a:lnTo>
                  <a:pt x="1167" y="526"/>
                </a:lnTo>
                <a:lnTo>
                  <a:pt x="1167" y="1006"/>
                </a:lnTo>
                <a:lnTo>
                  <a:pt x="694" y="1006"/>
                </a:lnTo>
                <a:close/>
                <a:moveTo>
                  <a:pt x="0" y="1006"/>
                </a:moveTo>
                <a:lnTo>
                  <a:pt x="0" y="1006"/>
                </a:lnTo>
                <a:lnTo>
                  <a:pt x="0" y="562"/>
                </a:lnTo>
                <a:cubicBezTo>
                  <a:pt x="0" y="296"/>
                  <a:pt x="69" y="115"/>
                  <a:pt x="342" y="0"/>
                </a:cubicBezTo>
                <a:lnTo>
                  <a:pt x="448" y="191"/>
                </a:lnTo>
                <a:cubicBezTo>
                  <a:pt x="277" y="273"/>
                  <a:pt x="234" y="361"/>
                  <a:pt x="234" y="526"/>
                </a:cubicBezTo>
                <a:lnTo>
                  <a:pt x="471" y="526"/>
                </a:lnTo>
                <a:lnTo>
                  <a:pt x="471" y="1006"/>
                </a:lnTo>
                <a:lnTo>
                  <a:pt x="0" y="1006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800" dirty="0"/>
          </a:p>
        </p:txBody>
      </p:sp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CA817B09-FA85-4201-96DA-9D22BA6F481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635044" y="-2634"/>
            <a:ext cx="7561245" cy="6869823"/>
          </a:xfrm>
          <a:custGeom>
            <a:avLst/>
            <a:gdLst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6927273 w 6927273"/>
              <a:gd name="connsiteY2" fmla="*/ 6858000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6927273"/>
              <a:gd name="connsiteY0" fmla="*/ 0 h 6858000"/>
              <a:gd name="connsiteX1" fmla="*/ 6927273 w 6927273"/>
              <a:gd name="connsiteY1" fmla="*/ 0 h 6858000"/>
              <a:gd name="connsiteX2" fmla="*/ 4122290 w 6927273"/>
              <a:gd name="connsiteY2" fmla="*/ 6845643 h 6858000"/>
              <a:gd name="connsiteX3" fmla="*/ 0 w 6927273"/>
              <a:gd name="connsiteY3" fmla="*/ 6858000 h 6858000"/>
              <a:gd name="connsiteX4" fmla="*/ 0 w 6927273"/>
              <a:gd name="connsiteY4" fmla="*/ 0 h 6858000"/>
              <a:gd name="connsiteX0" fmla="*/ 0 w 8261397"/>
              <a:gd name="connsiteY0" fmla="*/ 0 h 6858000"/>
              <a:gd name="connsiteX1" fmla="*/ 8261397 w 8261397"/>
              <a:gd name="connsiteY1" fmla="*/ 14990 h 6858000"/>
              <a:gd name="connsiteX2" fmla="*/ 4122290 w 8261397"/>
              <a:gd name="connsiteY2" fmla="*/ 6845643 h 6858000"/>
              <a:gd name="connsiteX3" fmla="*/ 0 w 8261397"/>
              <a:gd name="connsiteY3" fmla="*/ 6858000 h 6858000"/>
              <a:gd name="connsiteX4" fmla="*/ 0 w 8261397"/>
              <a:gd name="connsiteY4" fmla="*/ 0 h 6858000"/>
              <a:gd name="connsiteX0" fmla="*/ 0 w 8261397"/>
              <a:gd name="connsiteY0" fmla="*/ 0 h 6860633"/>
              <a:gd name="connsiteX1" fmla="*/ 8261397 w 8261397"/>
              <a:gd name="connsiteY1" fmla="*/ 14990 h 6860633"/>
              <a:gd name="connsiteX2" fmla="*/ 5336493 w 8261397"/>
              <a:gd name="connsiteY2" fmla="*/ 6860633 h 6860633"/>
              <a:gd name="connsiteX3" fmla="*/ 0 w 8261397"/>
              <a:gd name="connsiteY3" fmla="*/ 6858000 h 6860633"/>
              <a:gd name="connsiteX4" fmla="*/ 0 w 8261397"/>
              <a:gd name="connsiteY4" fmla="*/ 0 h 6860633"/>
              <a:gd name="connsiteX0" fmla="*/ 0 w 8291377"/>
              <a:gd name="connsiteY0" fmla="*/ 0 h 6860633"/>
              <a:gd name="connsiteX1" fmla="*/ 8291377 w 8291377"/>
              <a:gd name="connsiteY1" fmla="*/ 0 h 6860633"/>
              <a:gd name="connsiteX2" fmla="*/ 5336493 w 8291377"/>
              <a:gd name="connsiteY2" fmla="*/ 6860633 h 6860633"/>
              <a:gd name="connsiteX3" fmla="*/ 0 w 8291377"/>
              <a:gd name="connsiteY3" fmla="*/ 6858000 h 6860633"/>
              <a:gd name="connsiteX4" fmla="*/ 0 w 8291377"/>
              <a:gd name="connsiteY4" fmla="*/ 0 h 6860633"/>
              <a:gd name="connsiteX0" fmla="*/ 0 w 8317836"/>
              <a:gd name="connsiteY0" fmla="*/ 0 h 6858000"/>
              <a:gd name="connsiteX1" fmla="*/ 8291377 w 8317836"/>
              <a:gd name="connsiteY1" fmla="*/ 0 h 6858000"/>
              <a:gd name="connsiteX2" fmla="*/ 8317836 w 8317836"/>
              <a:gd name="connsiteY2" fmla="*/ 6848601 h 6858000"/>
              <a:gd name="connsiteX3" fmla="*/ 0 w 8317836"/>
              <a:gd name="connsiteY3" fmla="*/ 6858000 h 6858000"/>
              <a:gd name="connsiteX4" fmla="*/ 0 w 8317836"/>
              <a:gd name="connsiteY4" fmla="*/ 0 h 6858000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115036 w 8317836"/>
              <a:gd name="connsiteY3" fmla="*/ 6845968 h 6848601"/>
              <a:gd name="connsiteX4" fmla="*/ 0 w 8317836"/>
              <a:gd name="connsiteY4" fmla="*/ 0 h 6848601"/>
              <a:gd name="connsiteX0" fmla="*/ 0 w 8317836"/>
              <a:gd name="connsiteY0" fmla="*/ 0 h 6848601"/>
              <a:gd name="connsiteX1" fmla="*/ 8291377 w 8317836"/>
              <a:gd name="connsiteY1" fmla="*/ 0 h 6848601"/>
              <a:gd name="connsiteX2" fmla="*/ 8317836 w 8317836"/>
              <a:gd name="connsiteY2" fmla="*/ 6848601 h 6848601"/>
              <a:gd name="connsiteX3" fmla="*/ 3088298 w 8317836"/>
              <a:gd name="connsiteY3" fmla="*/ 6845968 h 6848601"/>
              <a:gd name="connsiteX4" fmla="*/ 0 w 8317836"/>
              <a:gd name="connsiteY4" fmla="*/ 0 h 6848601"/>
              <a:gd name="connsiteX0" fmla="*/ 0 w 8304466"/>
              <a:gd name="connsiteY0" fmla="*/ 0 h 6848601"/>
              <a:gd name="connsiteX1" fmla="*/ 8291377 w 8304466"/>
              <a:gd name="connsiteY1" fmla="*/ 0 h 6848601"/>
              <a:gd name="connsiteX2" fmla="*/ 8304466 w 8304466"/>
              <a:gd name="connsiteY2" fmla="*/ 6848601 h 6848601"/>
              <a:gd name="connsiteX3" fmla="*/ 3088298 w 8304466"/>
              <a:gd name="connsiteY3" fmla="*/ 6845968 h 6848601"/>
              <a:gd name="connsiteX4" fmla="*/ 0 w 8304466"/>
              <a:gd name="connsiteY4" fmla="*/ 0 h 6848601"/>
              <a:gd name="connsiteX0" fmla="*/ 0 w 8330971"/>
              <a:gd name="connsiteY0" fmla="*/ 0 h 6864504"/>
              <a:gd name="connsiteX1" fmla="*/ 8291377 w 8330971"/>
              <a:gd name="connsiteY1" fmla="*/ 0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4504"/>
              <a:gd name="connsiteX1" fmla="*/ 8309049 w 8330971"/>
              <a:gd name="connsiteY1" fmla="*/ 15902 h 6864504"/>
              <a:gd name="connsiteX2" fmla="*/ 8330971 w 8330971"/>
              <a:gd name="connsiteY2" fmla="*/ 6864504 h 6864504"/>
              <a:gd name="connsiteX3" fmla="*/ 3088298 w 8330971"/>
              <a:gd name="connsiteY3" fmla="*/ 6845968 h 6864504"/>
              <a:gd name="connsiteX4" fmla="*/ 0 w 8330971"/>
              <a:gd name="connsiteY4" fmla="*/ 0 h 6864504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7062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30904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30971"/>
              <a:gd name="connsiteY0" fmla="*/ 0 h 6869822"/>
              <a:gd name="connsiteX1" fmla="*/ 8291379 w 8330971"/>
              <a:gd name="connsiteY1" fmla="*/ 15902 h 6869822"/>
              <a:gd name="connsiteX2" fmla="*/ 8330971 w 8330971"/>
              <a:gd name="connsiteY2" fmla="*/ 6864504 h 6869822"/>
              <a:gd name="connsiteX3" fmla="*/ 3035289 w 8330971"/>
              <a:gd name="connsiteY3" fmla="*/ 6869822 h 6869822"/>
              <a:gd name="connsiteX4" fmla="*/ 0 w 8330971"/>
              <a:gd name="connsiteY4" fmla="*/ 0 h 6869822"/>
              <a:gd name="connsiteX0" fmla="*/ 0 w 8366312"/>
              <a:gd name="connsiteY0" fmla="*/ 0 h 6861870"/>
              <a:gd name="connsiteX1" fmla="*/ 8326720 w 8366312"/>
              <a:gd name="connsiteY1" fmla="*/ 7950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312"/>
              <a:gd name="connsiteY0" fmla="*/ 0 h 6861870"/>
              <a:gd name="connsiteX1" fmla="*/ 8344392 w 8366312"/>
              <a:gd name="connsiteY1" fmla="*/ 15901 h 6861870"/>
              <a:gd name="connsiteX2" fmla="*/ 8366312 w 8366312"/>
              <a:gd name="connsiteY2" fmla="*/ 6856552 h 6861870"/>
              <a:gd name="connsiteX3" fmla="*/ 3070630 w 8366312"/>
              <a:gd name="connsiteY3" fmla="*/ 6861870 h 6861870"/>
              <a:gd name="connsiteX4" fmla="*/ 0 w 8366312"/>
              <a:gd name="connsiteY4" fmla="*/ 0 h 6861870"/>
              <a:gd name="connsiteX0" fmla="*/ 0 w 8366563"/>
              <a:gd name="connsiteY0" fmla="*/ 0 h 6861870"/>
              <a:gd name="connsiteX1" fmla="*/ 8353228 w 8366563"/>
              <a:gd name="connsiteY1" fmla="*/ 15901 h 6861870"/>
              <a:gd name="connsiteX2" fmla="*/ 8366312 w 8366563"/>
              <a:gd name="connsiteY2" fmla="*/ 6856552 h 6861870"/>
              <a:gd name="connsiteX3" fmla="*/ 3070630 w 8366563"/>
              <a:gd name="connsiteY3" fmla="*/ 6861870 h 6861870"/>
              <a:gd name="connsiteX4" fmla="*/ 0 w 8366563"/>
              <a:gd name="connsiteY4" fmla="*/ 0 h 6861870"/>
              <a:gd name="connsiteX0" fmla="*/ 0 w 8366563"/>
              <a:gd name="connsiteY0" fmla="*/ 2 h 6861872"/>
              <a:gd name="connsiteX1" fmla="*/ 8353228 w 8366563"/>
              <a:gd name="connsiteY1" fmla="*/ 0 h 6861872"/>
              <a:gd name="connsiteX2" fmla="*/ 8366312 w 8366563"/>
              <a:gd name="connsiteY2" fmla="*/ 6856554 h 6861872"/>
              <a:gd name="connsiteX3" fmla="*/ 3070630 w 8366563"/>
              <a:gd name="connsiteY3" fmla="*/ 6861872 h 6861872"/>
              <a:gd name="connsiteX4" fmla="*/ 0 w 8366563"/>
              <a:gd name="connsiteY4" fmla="*/ 2 h 6861872"/>
              <a:gd name="connsiteX0" fmla="*/ 0 w 8384234"/>
              <a:gd name="connsiteY0" fmla="*/ 0 h 6885724"/>
              <a:gd name="connsiteX1" fmla="*/ 8370899 w 8384234"/>
              <a:gd name="connsiteY1" fmla="*/ 23852 h 6885724"/>
              <a:gd name="connsiteX2" fmla="*/ 8383983 w 8384234"/>
              <a:gd name="connsiteY2" fmla="*/ 6880406 h 6885724"/>
              <a:gd name="connsiteX3" fmla="*/ 3088301 w 8384234"/>
              <a:gd name="connsiteY3" fmla="*/ 6885724 h 6885724"/>
              <a:gd name="connsiteX4" fmla="*/ 0 w 8384234"/>
              <a:gd name="connsiteY4" fmla="*/ 0 h 6885724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0 h 6869821"/>
              <a:gd name="connsiteX1" fmla="*/ 8388570 w 8401905"/>
              <a:gd name="connsiteY1" fmla="*/ 7949 h 6869821"/>
              <a:gd name="connsiteX2" fmla="*/ 8401654 w 8401905"/>
              <a:gd name="connsiteY2" fmla="*/ 6864503 h 6869821"/>
              <a:gd name="connsiteX3" fmla="*/ 3105972 w 8401905"/>
              <a:gd name="connsiteY3" fmla="*/ 6869821 h 6869821"/>
              <a:gd name="connsiteX4" fmla="*/ 0 w 8401905"/>
              <a:gd name="connsiteY4" fmla="*/ 0 h 6869821"/>
              <a:gd name="connsiteX0" fmla="*/ 0 w 8401905"/>
              <a:gd name="connsiteY0" fmla="*/ 2 h 6869823"/>
              <a:gd name="connsiteX1" fmla="*/ 8388570 w 8401905"/>
              <a:gd name="connsiteY1" fmla="*/ 0 h 6869823"/>
              <a:gd name="connsiteX2" fmla="*/ 8401654 w 8401905"/>
              <a:gd name="connsiteY2" fmla="*/ 6864505 h 6869823"/>
              <a:gd name="connsiteX3" fmla="*/ 3105972 w 8401905"/>
              <a:gd name="connsiteY3" fmla="*/ 6869823 h 6869823"/>
              <a:gd name="connsiteX4" fmla="*/ 0 w 8401905"/>
              <a:gd name="connsiteY4" fmla="*/ 2 h 6869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1905" h="6869823">
                <a:moveTo>
                  <a:pt x="0" y="2"/>
                </a:moveTo>
                <a:lnTo>
                  <a:pt x="8388570" y="0"/>
                </a:lnTo>
                <a:cubicBezTo>
                  <a:pt x="8413547" y="2227207"/>
                  <a:pt x="8394347" y="4581638"/>
                  <a:pt x="8401654" y="6864505"/>
                </a:cubicBezTo>
                <a:lnTo>
                  <a:pt x="3105972" y="6869823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/>
              <a:t>Click 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4381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gradFill>
          <a:gsLst>
            <a:gs pos="0">
              <a:schemeClr val="accent4">
                <a:lumMod val="50000"/>
              </a:schemeClr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2ACBB-FFB3-4FB4-82D9-A6B5CFC8C9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21280" y="2743994"/>
            <a:ext cx="6949440" cy="1370013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</a:t>
            </a:r>
            <a:r>
              <a:rPr lang="en-US" dirty="0"/>
              <a:t> to add quote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3A668F-E042-4245-BFFC-99711CD3DE06}"/>
              </a:ext>
            </a:extLst>
          </p:cNvPr>
          <p:cNvGrpSpPr/>
          <p:nvPr userDrawn="1"/>
        </p:nvGrpSpPr>
        <p:grpSpPr>
          <a:xfrm flipV="1">
            <a:off x="7410472" y="0"/>
            <a:ext cx="4781528" cy="6852478"/>
            <a:chOff x="7410472" y="0"/>
            <a:chExt cx="4781528" cy="6852478"/>
          </a:xfrm>
        </p:grpSpPr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B7CE82E8-D52F-D643-B039-2EAF4FA0EE45}"/>
                </a:ext>
              </a:extLst>
            </p:cNvPr>
            <p:cNvSpPr/>
            <p:nvPr userDrawn="1"/>
          </p:nvSpPr>
          <p:spPr>
            <a:xfrm flipH="1">
              <a:off x="7931237" y="0"/>
              <a:ext cx="4260763" cy="6852478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52478">
                  <a:moveTo>
                    <a:pt x="0" y="1988378"/>
                  </a:moveTo>
                  <a:lnTo>
                    <a:pt x="2832100" y="7178"/>
                  </a:lnTo>
                  <a:lnTo>
                    <a:pt x="3180891" y="0"/>
                  </a:lnTo>
                  <a:lnTo>
                    <a:pt x="368300" y="6852478"/>
                  </a:lnTo>
                  <a:lnTo>
                    <a:pt x="0" y="6852478"/>
                  </a:lnTo>
                  <a:lnTo>
                    <a:pt x="0" y="1988378"/>
                  </a:lnTo>
                  <a:close/>
                </a:path>
              </a:pathLst>
            </a:custGeom>
            <a:gradFill>
              <a:gsLst>
                <a:gs pos="48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D6241D4A-5D1C-824E-BC70-549704559605}"/>
                </a:ext>
              </a:extLst>
            </p:cNvPr>
            <p:cNvSpPr/>
            <p:nvPr userDrawn="1"/>
          </p:nvSpPr>
          <p:spPr>
            <a:xfrm flipH="1">
              <a:off x="7410472" y="13528"/>
              <a:ext cx="4260763" cy="6825421"/>
            </a:xfrm>
            <a:custGeom>
              <a:avLst/>
              <a:gdLst>
                <a:gd name="connsiteX0" fmla="*/ 0 w 3175000"/>
                <a:gd name="connsiteY0" fmla="*/ 1981200 h 6845300"/>
                <a:gd name="connsiteX1" fmla="*/ 2832100 w 3175000"/>
                <a:gd name="connsiteY1" fmla="*/ 0 h 6845300"/>
                <a:gd name="connsiteX2" fmla="*/ 3175000 w 3175000"/>
                <a:gd name="connsiteY2" fmla="*/ 12700 h 6845300"/>
                <a:gd name="connsiteX3" fmla="*/ 368300 w 3175000"/>
                <a:gd name="connsiteY3" fmla="*/ 6845300 h 6845300"/>
                <a:gd name="connsiteX4" fmla="*/ 0 w 3175000"/>
                <a:gd name="connsiteY4" fmla="*/ 6845300 h 6845300"/>
                <a:gd name="connsiteX5" fmla="*/ 0 w 3175000"/>
                <a:gd name="connsiteY5" fmla="*/ 1981200 h 6845300"/>
                <a:gd name="connsiteX0" fmla="*/ 0 w 3180891"/>
                <a:gd name="connsiteY0" fmla="*/ 1988378 h 6852478"/>
                <a:gd name="connsiteX1" fmla="*/ 2832100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852478"/>
                <a:gd name="connsiteX1" fmla="*/ 1960294 w 3180891"/>
                <a:gd name="connsiteY1" fmla="*/ 7178 h 6852478"/>
                <a:gd name="connsiteX2" fmla="*/ 3180891 w 3180891"/>
                <a:gd name="connsiteY2" fmla="*/ 0 h 6852478"/>
                <a:gd name="connsiteX3" fmla="*/ 368300 w 3180891"/>
                <a:gd name="connsiteY3" fmla="*/ 6852478 h 6852478"/>
                <a:gd name="connsiteX4" fmla="*/ 0 w 3180891"/>
                <a:gd name="connsiteY4" fmla="*/ 6852478 h 6852478"/>
                <a:gd name="connsiteX5" fmla="*/ 0 w 3180891"/>
                <a:gd name="connsiteY5" fmla="*/ 1988378 h 6852478"/>
                <a:gd name="connsiteX0" fmla="*/ 0 w 3180891"/>
                <a:gd name="connsiteY0" fmla="*/ 1988378 h 6971748"/>
                <a:gd name="connsiteX1" fmla="*/ 1960294 w 3180891"/>
                <a:gd name="connsiteY1" fmla="*/ 7178 h 6971748"/>
                <a:gd name="connsiteX2" fmla="*/ 3180891 w 3180891"/>
                <a:gd name="connsiteY2" fmla="*/ 0 h 6971748"/>
                <a:gd name="connsiteX3" fmla="*/ 1257779 w 3180891"/>
                <a:gd name="connsiteY3" fmla="*/ 6971748 h 6971748"/>
                <a:gd name="connsiteX4" fmla="*/ 0 w 3180891"/>
                <a:gd name="connsiteY4" fmla="*/ 6852478 h 6971748"/>
                <a:gd name="connsiteX5" fmla="*/ 0 w 3180891"/>
                <a:gd name="connsiteY5" fmla="*/ 1988378 h 6971748"/>
                <a:gd name="connsiteX0" fmla="*/ 0 w 4294212"/>
                <a:gd name="connsiteY0" fmla="*/ 4065656 h 6971748"/>
                <a:gd name="connsiteX1" fmla="*/ 3073615 w 4294212"/>
                <a:gd name="connsiteY1" fmla="*/ 7178 h 6971748"/>
                <a:gd name="connsiteX2" fmla="*/ 4294212 w 4294212"/>
                <a:gd name="connsiteY2" fmla="*/ 0 h 6971748"/>
                <a:gd name="connsiteX3" fmla="*/ 2371100 w 4294212"/>
                <a:gd name="connsiteY3" fmla="*/ 6971748 h 6971748"/>
                <a:gd name="connsiteX4" fmla="*/ 1113321 w 4294212"/>
                <a:gd name="connsiteY4" fmla="*/ 6852478 h 6971748"/>
                <a:gd name="connsiteX5" fmla="*/ 0 w 4294212"/>
                <a:gd name="connsiteY5" fmla="*/ 4065656 h 6971748"/>
                <a:gd name="connsiteX0" fmla="*/ 11781 w 4305993"/>
                <a:gd name="connsiteY0" fmla="*/ 4065656 h 6971748"/>
                <a:gd name="connsiteX1" fmla="*/ 3085396 w 4305993"/>
                <a:gd name="connsiteY1" fmla="*/ 7178 h 6971748"/>
                <a:gd name="connsiteX2" fmla="*/ 4305993 w 4305993"/>
                <a:gd name="connsiteY2" fmla="*/ 0 h 6971748"/>
                <a:gd name="connsiteX3" fmla="*/ 2382881 w 4305993"/>
                <a:gd name="connsiteY3" fmla="*/ 6971748 h 6971748"/>
                <a:gd name="connsiteX4" fmla="*/ 0 w 4305993"/>
                <a:gd name="connsiteY4" fmla="*/ 6822660 h 6971748"/>
                <a:gd name="connsiteX5" fmla="*/ 11781 w 4305993"/>
                <a:gd name="connsiteY5" fmla="*/ 4065656 h 6971748"/>
                <a:gd name="connsiteX0" fmla="*/ 11781 w 4305993"/>
                <a:gd name="connsiteY0" fmla="*/ 4065656 h 6822660"/>
                <a:gd name="connsiteX1" fmla="*/ 3085396 w 4305993"/>
                <a:gd name="connsiteY1" fmla="*/ 7178 h 6822660"/>
                <a:gd name="connsiteX2" fmla="*/ 4305993 w 4305993"/>
                <a:gd name="connsiteY2" fmla="*/ 0 h 6822660"/>
                <a:gd name="connsiteX3" fmla="*/ 2406444 w 4305993"/>
                <a:gd name="connsiteY3" fmla="*/ 6812721 h 6822660"/>
                <a:gd name="connsiteX4" fmla="*/ 0 w 4305993"/>
                <a:gd name="connsiteY4" fmla="*/ 6822660 h 6822660"/>
                <a:gd name="connsiteX5" fmla="*/ 11781 w 4305993"/>
                <a:gd name="connsiteY5" fmla="*/ 4065656 h 6822660"/>
                <a:gd name="connsiteX0" fmla="*/ 11781 w 3581451"/>
                <a:gd name="connsiteY0" fmla="*/ 4058478 h 6815482"/>
                <a:gd name="connsiteX1" fmla="*/ 3085396 w 3581451"/>
                <a:gd name="connsiteY1" fmla="*/ 0 h 6815482"/>
                <a:gd name="connsiteX2" fmla="*/ 3581451 w 3581451"/>
                <a:gd name="connsiteY2" fmla="*/ 2761 h 6815482"/>
                <a:gd name="connsiteX3" fmla="*/ 2406444 w 3581451"/>
                <a:gd name="connsiteY3" fmla="*/ 6805543 h 6815482"/>
                <a:gd name="connsiteX4" fmla="*/ 0 w 3581451"/>
                <a:gd name="connsiteY4" fmla="*/ 6815482 h 6815482"/>
                <a:gd name="connsiteX5" fmla="*/ 11781 w 3581451"/>
                <a:gd name="connsiteY5" fmla="*/ 4058478 h 6815482"/>
                <a:gd name="connsiteX0" fmla="*/ 11781 w 3581451"/>
                <a:gd name="connsiteY0" fmla="*/ 4055717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11781 w 3581451"/>
                <a:gd name="connsiteY5" fmla="*/ 4055717 h 6812721"/>
                <a:gd name="connsiteX0" fmla="*/ 612621 w 3581451"/>
                <a:gd name="connsiteY0" fmla="*/ 6282082 h 6812721"/>
                <a:gd name="connsiteX1" fmla="*/ 3167864 w 3581451"/>
                <a:gd name="connsiteY1" fmla="*/ 17117 h 6812721"/>
                <a:gd name="connsiteX2" fmla="*/ 3581451 w 3581451"/>
                <a:gd name="connsiteY2" fmla="*/ 0 h 6812721"/>
                <a:gd name="connsiteX3" fmla="*/ 2406444 w 3581451"/>
                <a:gd name="connsiteY3" fmla="*/ 6802782 h 6812721"/>
                <a:gd name="connsiteX4" fmla="*/ 0 w 3581451"/>
                <a:gd name="connsiteY4" fmla="*/ 6812721 h 6812721"/>
                <a:gd name="connsiteX5" fmla="*/ 612621 w 3581451"/>
                <a:gd name="connsiteY5" fmla="*/ 6282082 h 6812721"/>
                <a:gd name="connsiteX0" fmla="*/ 0 w 2968830"/>
                <a:gd name="connsiteY0" fmla="*/ 6282082 h 6822660"/>
                <a:gd name="connsiteX1" fmla="*/ 2555243 w 2968830"/>
                <a:gd name="connsiteY1" fmla="*/ 17117 h 6822660"/>
                <a:gd name="connsiteX2" fmla="*/ 2968830 w 2968830"/>
                <a:gd name="connsiteY2" fmla="*/ 0 h 6822660"/>
                <a:gd name="connsiteX3" fmla="*/ 1793823 w 2968830"/>
                <a:gd name="connsiteY3" fmla="*/ 6802782 h 6822660"/>
                <a:gd name="connsiteX4" fmla="*/ 365216 w 2968830"/>
                <a:gd name="connsiteY4" fmla="*/ 6822660 h 6822660"/>
                <a:gd name="connsiteX5" fmla="*/ 0 w 2968830"/>
                <a:gd name="connsiteY5" fmla="*/ 6282082 h 6822660"/>
                <a:gd name="connsiteX0" fmla="*/ 0 w 3180891"/>
                <a:gd name="connsiteY0" fmla="*/ 6798916 h 6822660"/>
                <a:gd name="connsiteX1" fmla="*/ 2767304 w 3180891"/>
                <a:gd name="connsiteY1" fmla="*/ 17117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61414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  <a:gd name="connsiteX0" fmla="*/ 0 w 3180891"/>
                <a:gd name="connsiteY0" fmla="*/ 6798916 h 6822660"/>
                <a:gd name="connsiteX1" fmla="*/ 2843883 w 3180891"/>
                <a:gd name="connsiteY1" fmla="*/ 7178 h 6822660"/>
                <a:gd name="connsiteX2" fmla="*/ 3180891 w 3180891"/>
                <a:gd name="connsiteY2" fmla="*/ 0 h 6822660"/>
                <a:gd name="connsiteX3" fmla="*/ 2005884 w 3180891"/>
                <a:gd name="connsiteY3" fmla="*/ 6802782 h 6822660"/>
                <a:gd name="connsiteX4" fmla="*/ 577277 w 3180891"/>
                <a:gd name="connsiteY4" fmla="*/ 6822660 h 6822660"/>
                <a:gd name="connsiteX5" fmla="*/ 0 w 3180891"/>
                <a:gd name="connsiteY5" fmla="*/ 6798916 h 6822660"/>
                <a:gd name="connsiteX0" fmla="*/ 0 w 3180891"/>
                <a:gd name="connsiteY0" fmla="*/ 6801677 h 6825421"/>
                <a:gd name="connsiteX1" fmla="*/ 2784977 w 3180891"/>
                <a:gd name="connsiteY1" fmla="*/ 0 h 6825421"/>
                <a:gd name="connsiteX2" fmla="*/ 3180891 w 3180891"/>
                <a:gd name="connsiteY2" fmla="*/ 2761 h 6825421"/>
                <a:gd name="connsiteX3" fmla="*/ 2005884 w 3180891"/>
                <a:gd name="connsiteY3" fmla="*/ 6805543 h 6825421"/>
                <a:gd name="connsiteX4" fmla="*/ 577277 w 3180891"/>
                <a:gd name="connsiteY4" fmla="*/ 6825421 h 6825421"/>
                <a:gd name="connsiteX5" fmla="*/ 0 w 3180891"/>
                <a:gd name="connsiteY5" fmla="*/ 6801677 h 6825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80891" h="6825421">
                  <a:moveTo>
                    <a:pt x="0" y="6801677"/>
                  </a:moveTo>
                  <a:lnTo>
                    <a:pt x="2784977" y="0"/>
                  </a:lnTo>
                  <a:lnTo>
                    <a:pt x="3180891" y="2761"/>
                  </a:lnTo>
                  <a:lnTo>
                    <a:pt x="2005884" y="6805543"/>
                  </a:lnTo>
                  <a:lnTo>
                    <a:pt x="577277" y="6825421"/>
                  </a:lnTo>
                  <a:lnTo>
                    <a:pt x="0" y="6801677"/>
                  </a:lnTo>
                  <a:close/>
                </a:path>
              </a:pathLst>
            </a:custGeom>
            <a:gradFill>
              <a:gsLst>
                <a:gs pos="83000">
                  <a:srgbClr val="0F5F7E">
                    <a:alpha val="0"/>
                  </a:srgbClr>
                </a:gs>
                <a:gs pos="0">
                  <a:schemeClr val="bg1">
                    <a:alpha val="26000"/>
                  </a:schemeClr>
                </a:gs>
              </a:gsLst>
              <a:lin ang="3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29C891D-7608-4401-8BFA-7BB4BBDF004F}"/>
              </a:ext>
            </a:extLst>
          </p:cNvPr>
          <p:cNvSpPr/>
          <p:nvPr userDrawn="1"/>
        </p:nvSpPr>
        <p:spPr>
          <a:xfrm>
            <a:off x="0" y="-62994"/>
            <a:ext cx="3596874" cy="6542259"/>
          </a:xfrm>
          <a:custGeom>
            <a:avLst/>
            <a:gdLst>
              <a:gd name="connsiteX0" fmla="*/ 3596874 w 3596874"/>
              <a:gd name="connsiteY0" fmla="*/ 0 h 6542259"/>
              <a:gd name="connsiteX1" fmla="*/ 0 w 3596874"/>
              <a:gd name="connsiteY1" fmla="*/ 6542259 h 6542259"/>
              <a:gd name="connsiteX2" fmla="*/ 0 w 3596874"/>
              <a:gd name="connsiteY2" fmla="*/ 1641660 h 6542259"/>
              <a:gd name="connsiteX3" fmla="*/ 3129673 w 3596874"/>
              <a:gd name="connsiteY3" fmla="*/ 7178 h 654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96874" h="6542259">
                <a:moveTo>
                  <a:pt x="3596874" y="0"/>
                </a:moveTo>
                <a:lnTo>
                  <a:pt x="0" y="6542259"/>
                </a:lnTo>
                <a:lnTo>
                  <a:pt x="0" y="1641660"/>
                </a:lnTo>
                <a:lnTo>
                  <a:pt x="3129673" y="7178"/>
                </a:lnTo>
                <a:close/>
              </a:path>
            </a:pathLst>
          </a:custGeom>
          <a:gradFill>
            <a:gsLst>
              <a:gs pos="48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97256B38-8013-6144-9D23-B533B43CDBCB}"/>
              </a:ext>
            </a:extLst>
          </p:cNvPr>
          <p:cNvSpPr/>
          <p:nvPr userDrawn="1"/>
        </p:nvSpPr>
        <p:spPr>
          <a:xfrm>
            <a:off x="-143124" y="-55817"/>
            <a:ext cx="4260763" cy="6825421"/>
          </a:xfrm>
          <a:custGeom>
            <a:avLst/>
            <a:gdLst>
              <a:gd name="connsiteX0" fmla="*/ 0 w 3175000"/>
              <a:gd name="connsiteY0" fmla="*/ 1981200 h 6845300"/>
              <a:gd name="connsiteX1" fmla="*/ 2832100 w 3175000"/>
              <a:gd name="connsiteY1" fmla="*/ 0 h 6845300"/>
              <a:gd name="connsiteX2" fmla="*/ 3175000 w 3175000"/>
              <a:gd name="connsiteY2" fmla="*/ 12700 h 6845300"/>
              <a:gd name="connsiteX3" fmla="*/ 368300 w 3175000"/>
              <a:gd name="connsiteY3" fmla="*/ 6845300 h 6845300"/>
              <a:gd name="connsiteX4" fmla="*/ 0 w 3175000"/>
              <a:gd name="connsiteY4" fmla="*/ 6845300 h 6845300"/>
              <a:gd name="connsiteX5" fmla="*/ 0 w 3175000"/>
              <a:gd name="connsiteY5" fmla="*/ 1981200 h 6845300"/>
              <a:gd name="connsiteX0" fmla="*/ 0 w 3180891"/>
              <a:gd name="connsiteY0" fmla="*/ 1988378 h 6852478"/>
              <a:gd name="connsiteX1" fmla="*/ 2832100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852478"/>
              <a:gd name="connsiteX1" fmla="*/ 1960294 w 3180891"/>
              <a:gd name="connsiteY1" fmla="*/ 7178 h 6852478"/>
              <a:gd name="connsiteX2" fmla="*/ 3180891 w 3180891"/>
              <a:gd name="connsiteY2" fmla="*/ 0 h 6852478"/>
              <a:gd name="connsiteX3" fmla="*/ 368300 w 3180891"/>
              <a:gd name="connsiteY3" fmla="*/ 6852478 h 6852478"/>
              <a:gd name="connsiteX4" fmla="*/ 0 w 3180891"/>
              <a:gd name="connsiteY4" fmla="*/ 6852478 h 6852478"/>
              <a:gd name="connsiteX5" fmla="*/ 0 w 3180891"/>
              <a:gd name="connsiteY5" fmla="*/ 1988378 h 6852478"/>
              <a:gd name="connsiteX0" fmla="*/ 0 w 3180891"/>
              <a:gd name="connsiteY0" fmla="*/ 1988378 h 6971748"/>
              <a:gd name="connsiteX1" fmla="*/ 1960294 w 3180891"/>
              <a:gd name="connsiteY1" fmla="*/ 7178 h 6971748"/>
              <a:gd name="connsiteX2" fmla="*/ 3180891 w 3180891"/>
              <a:gd name="connsiteY2" fmla="*/ 0 h 6971748"/>
              <a:gd name="connsiteX3" fmla="*/ 1257779 w 3180891"/>
              <a:gd name="connsiteY3" fmla="*/ 6971748 h 6971748"/>
              <a:gd name="connsiteX4" fmla="*/ 0 w 3180891"/>
              <a:gd name="connsiteY4" fmla="*/ 6852478 h 6971748"/>
              <a:gd name="connsiteX5" fmla="*/ 0 w 3180891"/>
              <a:gd name="connsiteY5" fmla="*/ 1988378 h 6971748"/>
              <a:gd name="connsiteX0" fmla="*/ 0 w 4294212"/>
              <a:gd name="connsiteY0" fmla="*/ 4065656 h 6971748"/>
              <a:gd name="connsiteX1" fmla="*/ 3073615 w 4294212"/>
              <a:gd name="connsiteY1" fmla="*/ 7178 h 6971748"/>
              <a:gd name="connsiteX2" fmla="*/ 4294212 w 4294212"/>
              <a:gd name="connsiteY2" fmla="*/ 0 h 6971748"/>
              <a:gd name="connsiteX3" fmla="*/ 2371100 w 4294212"/>
              <a:gd name="connsiteY3" fmla="*/ 6971748 h 6971748"/>
              <a:gd name="connsiteX4" fmla="*/ 1113321 w 4294212"/>
              <a:gd name="connsiteY4" fmla="*/ 6852478 h 6971748"/>
              <a:gd name="connsiteX5" fmla="*/ 0 w 4294212"/>
              <a:gd name="connsiteY5" fmla="*/ 4065656 h 6971748"/>
              <a:gd name="connsiteX0" fmla="*/ 11781 w 4305993"/>
              <a:gd name="connsiteY0" fmla="*/ 4065656 h 6971748"/>
              <a:gd name="connsiteX1" fmla="*/ 3085396 w 4305993"/>
              <a:gd name="connsiteY1" fmla="*/ 7178 h 6971748"/>
              <a:gd name="connsiteX2" fmla="*/ 4305993 w 4305993"/>
              <a:gd name="connsiteY2" fmla="*/ 0 h 6971748"/>
              <a:gd name="connsiteX3" fmla="*/ 2382881 w 4305993"/>
              <a:gd name="connsiteY3" fmla="*/ 6971748 h 6971748"/>
              <a:gd name="connsiteX4" fmla="*/ 0 w 4305993"/>
              <a:gd name="connsiteY4" fmla="*/ 6822660 h 6971748"/>
              <a:gd name="connsiteX5" fmla="*/ 11781 w 4305993"/>
              <a:gd name="connsiteY5" fmla="*/ 4065656 h 6971748"/>
              <a:gd name="connsiteX0" fmla="*/ 11781 w 4305993"/>
              <a:gd name="connsiteY0" fmla="*/ 4065656 h 6822660"/>
              <a:gd name="connsiteX1" fmla="*/ 3085396 w 4305993"/>
              <a:gd name="connsiteY1" fmla="*/ 7178 h 6822660"/>
              <a:gd name="connsiteX2" fmla="*/ 4305993 w 4305993"/>
              <a:gd name="connsiteY2" fmla="*/ 0 h 6822660"/>
              <a:gd name="connsiteX3" fmla="*/ 2406444 w 4305993"/>
              <a:gd name="connsiteY3" fmla="*/ 6812721 h 6822660"/>
              <a:gd name="connsiteX4" fmla="*/ 0 w 4305993"/>
              <a:gd name="connsiteY4" fmla="*/ 6822660 h 6822660"/>
              <a:gd name="connsiteX5" fmla="*/ 11781 w 4305993"/>
              <a:gd name="connsiteY5" fmla="*/ 4065656 h 6822660"/>
              <a:gd name="connsiteX0" fmla="*/ 11781 w 3581451"/>
              <a:gd name="connsiteY0" fmla="*/ 4058478 h 6815482"/>
              <a:gd name="connsiteX1" fmla="*/ 3085396 w 3581451"/>
              <a:gd name="connsiteY1" fmla="*/ 0 h 6815482"/>
              <a:gd name="connsiteX2" fmla="*/ 3581451 w 3581451"/>
              <a:gd name="connsiteY2" fmla="*/ 2761 h 6815482"/>
              <a:gd name="connsiteX3" fmla="*/ 2406444 w 3581451"/>
              <a:gd name="connsiteY3" fmla="*/ 6805543 h 6815482"/>
              <a:gd name="connsiteX4" fmla="*/ 0 w 3581451"/>
              <a:gd name="connsiteY4" fmla="*/ 6815482 h 6815482"/>
              <a:gd name="connsiteX5" fmla="*/ 11781 w 3581451"/>
              <a:gd name="connsiteY5" fmla="*/ 4058478 h 6815482"/>
              <a:gd name="connsiteX0" fmla="*/ 11781 w 3581451"/>
              <a:gd name="connsiteY0" fmla="*/ 4055717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11781 w 3581451"/>
              <a:gd name="connsiteY5" fmla="*/ 4055717 h 6812721"/>
              <a:gd name="connsiteX0" fmla="*/ 612621 w 3581451"/>
              <a:gd name="connsiteY0" fmla="*/ 6282082 h 6812721"/>
              <a:gd name="connsiteX1" fmla="*/ 3167864 w 3581451"/>
              <a:gd name="connsiteY1" fmla="*/ 17117 h 6812721"/>
              <a:gd name="connsiteX2" fmla="*/ 3581451 w 3581451"/>
              <a:gd name="connsiteY2" fmla="*/ 0 h 6812721"/>
              <a:gd name="connsiteX3" fmla="*/ 2406444 w 3581451"/>
              <a:gd name="connsiteY3" fmla="*/ 6802782 h 6812721"/>
              <a:gd name="connsiteX4" fmla="*/ 0 w 3581451"/>
              <a:gd name="connsiteY4" fmla="*/ 6812721 h 6812721"/>
              <a:gd name="connsiteX5" fmla="*/ 612621 w 3581451"/>
              <a:gd name="connsiteY5" fmla="*/ 6282082 h 6812721"/>
              <a:gd name="connsiteX0" fmla="*/ 0 w 2968830"/>
              <a:gd name="connsiteY0" fmla="*/ 6282082 h 6822660"/>
              <a:gd name="connsiteX1" fmla="*/ 2555243 w 2968830"/>
              <a:gd name="connsiteY1" fmla="*/ 17117 h 6822660"/>
              <a:gd name="connsiteX2" fmla="*/ 2968830 w 2968830"/>
              <a:gd name="connsiteY2" fmla="*/ 0 h 6822660"/>
              <a:gd name="connsiteX3" fmla="*/ 1793823 w 2968830"/>
              <a:gd name="connsiteY3" fmla="*/ 6802782 h 6822660"/>
              <a:gd name="connsiteX4" fmla="*/ 365216 w 2968830"/>
              <a:gd name="connsiteY4" fmla="*/ 6822660 h 6822660"/>
              <a:gd name="connsiteX5" fmla="*/ 0 w 2968830"/>
              <a:gd name="connsiteY5" fmla="*/ 6282082 h 6822660"/>
              <a:gd name="connsiteX0" fmla="*/ 0 w 3180891"/>
              <a:gd name="connsiteY0" fmla="*/ 6798916 h 6822660"/>
              <a:gd name="connsiteX1" fmla="*/ 2767304 w 3180891"/>
              <a:gd name="connsiteY1" fmla="*/ 17117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61414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  <a:gd name="connsiteX0" fmla="*/ 0 w 3180891"/>
              <a:gd name="connsiteY0" fmla="*/ 6798916 h 6822660"/>
              <a:gd name="connsiteX1" fmla="*/ 2843883 w 3180891"/>
              <a:gd name="connsiteY1" fmla="*/ 7178 h 6822660"/>
              <a:gd name="connsiteX2" fmla="*/ 3180891 w 3180891"/>
              <a:gd name="connsiteY2" fmla="*/ 0 h 6822660"/>
              <a:gd name="connsiteX3" fmla="*/ 2005884 w 3180891"/>
              <a:gd name="connsiteY3" fmla="*/ 6802782 h 6822660"/>
              <a:gd name="connsiteX4" fmla="*/ 577277 w 3180891"/>
              <a:gd name="connsiteY4" fmla="*/ 6822660 h 6822660"/>
              <a:gd name="connsiteX5" fmla="*/ 0 w 3180891"/>
              <a:gd name="connsiteY5" fmla="*/ 6798916 h 6822660"/>
              <a:gd name="connsiteX0" fmla="*/ 0 w 3180891"/>
              <a:gd name="connsiteY0" fmla="*/ 6801677 h 6825421"/>
              <a:gd name="connsiteX1" fmla="*/ 2784977 w 3180891"/>
              <a:gd name="connsiteY1" fmla="*/ 0 h 6825421"/>
              <a:gd name="connsiteX2" fmla="*/ 3180891 w 3180891"/>
              <a:gd name="connsiteY2" fmla="*/ 2761 h 6825421"/>
              <a:gd name="connsiteX3" fmla="*/ 2005884 w 3180891"/>
              <a:gd name="connsiteY3" fmla="*/ 6805543 h 6825421"/>
              <a:gd name="connsiteX4" fmla="*/ 577277 w 3180891"/>
              <a:gd name="connsiteY4" fmla="*/ 6825421 h 6825421"/>
              <a:gd name="connsiteX5" fmla="*/ 0 w 3180891"/>
              <a:gd name="connsiteY5" fmla="*/ 6801677 h 6825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180891" h="6825421">
                <a:moveTo>
                  <a:pt x="0" y="6801677"/>
                </a:moveTo>
                <a:lnTo>
                  <a:pt x="2784977" y="0"/>
                </a:lnTo>
                <a:lnTo>
                  <a:pt x="3180891" y="2761"/>
                </a:lnTo>
                <a:lnTo>
                  <a:pt x="2005884" y="6805543"/>
                </a:lnTo>
                <a:lnTo>
                  <a:pt x="577277" y="6825421"/>
                </a:lnTo>
                <a:lnTo>
                  <a:pt x="0" y="6801677"/>
                </a:lnTo>
                <a:close/>
              </a:path>
            </a:pathLst>
          </a:custGeom>
          <a:gradFill>
            <a:gsLst>
              <a:gs pos="83000">
                <a:srgbClr val="0F5F7E">
                  <a:alpha val="0"/>
                </a:srgbClr>
              </a:gs>
              <a:gs pos="0">
                <a:schemeClr val="bg1">
                  <a:alpha val="26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97757B-12CF-FA42-8ADD-C957B746CC95}"/>
              </a:ext>
            </a:extLst>
          </p:cNvPr>
          <p:cNvCxnSpPr>
            <a:cxnSpLocks/>
          </p:cNvCxnSpPr>
          <p:nvPr userDrawn="1"/>
        </p:nvCxnSpPr>
        <p:spPr>
          <a:xfrm flipV="1">
            <a:off x="8913701" y="-1788"/>
            <a:ext cx="2227575" cy="6854266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93F39B5-8FEE-0441-9169-8FDDBF0938C3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1790500" y="-1788"/>
            <a:ext cx="401500" cy="4262892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785D38A-0244-584C-AF1C-3FE9408D9695}"/>
              </a:ext>
            </a:extLst>
          </p:cNvPr>
          <p:cNvCxnSpPr>
            <a:cxnSpLocks/>
          </p:cNvCxnSpPr>
          <p:nvPr userDrawn="1"/>
        </p:nvCxnSpPr>
        <p:spPr>
          <a:xfrm flipV="1">
            <a:off x="76398" y="-57385"/>
            <a:ext cx="3749237" cy="6963258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2780DD-FC5C-8B45-A130-A1FB45AD91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-1788"/>
            <a:ext cx="982292" cy="515900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C77F6F8-0873-154A-B1B1-37AC517B33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6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3">
    <p:bg>
      <p:bgPr>
        <a:gradFill>
          <a:gsLst>
            <a:gs pos="0">
              <a:schemeClr val="accent4">
                <a:lumMod val="50000"/>
              </a:schemeClr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7698CC8-7A15-4CAB-8F24-67DA7E3B635E}"/>
              </a:ext>
            </a:extLst>
          </p:cNvPr>
          <p:cNvSpPr/>
          <p:nvPr userDrawn="1"/>
        </p:nvSpPr>
        <p:spPr>
          <a:xfrm flipH="1">
            <a:off x="8449808" y="0"/>
            <a:ext cx="3742193" cy="6525829"/>
          </a:xfrm>
          <a:custGeom>
            <a:avLst/>
            <a:gdLst>
              <a:gd name="connsiteX0" fmla="*/ 3742193 w 3742193"/>
              <a:gd name="connsiteY0" fmla="*/ 0 h 6525829"/>
              <a:gd name="connsiteX1" fmla="*/ 0 w 3742193"/>
              <a:gd name="connsiteY1" fmla="*/ 6049 h 6525829"/>
              <a:gd name="connsiteX2" fmla="*/ 0 w 3742193"/>
              <a:gd name="connsiteY2" fmla="*/ 6525829 h 6525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42193" h="6525829">
                <a:moveTo>
                  <a:pt x="3742193" y="0"/>
                </a:moveTo>
                <a:lnTo>
                  <a:pt x="0" y="6049"/>
                </a:lnTo>
                <a:lnTo>
                  <a:pt x="0" y="6525829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F34B05B2-3782-4678-A34B-8B56BF61B59F}"/>
              </a:ext>
            </a:extLst>
          </p:cNvPr>
          <p:cNvSpPr/>
          <p:nvPr userDrawn="1"/>
        </p:nvSpPr>
        <p:spPr>
          <a:xfrm flipH="1" flipV="1">
            <a:off x="9915779" y="4397"/>
            <a:ext cx="2276221" cy="6853602"/>
          </a:xfrm>
          <a:custGeom>
            <a:avLst/>
            <a:gdLst>
              <a:gd name="connsiteX0" fmla="*/ 558862 w 2276221"/>
              <a:gd name="connsiteY0" fmla="*/ 6853602 h 6853602"/>
              <a:gd name="connsiteX1" fmla="*/ 0 w 2276221"/>
              <a:gd name="connsiteY1" fmla="*/ 6853602 h 6853602"/>
              <a:gd name="connsiteX2" fmla="*/ 0 w 2276221"/>
              <a:gd name="connsiteY2" fmla="*/ 0 h 6853602"/>
              <a:gd name="connsiteX3" fmla="*/ 2276221 w 2276221"/>
              <a:gd name="connsiteY3" fmla="*/ 0 h 6853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6221" h="6853602">
                <a:moveTo>
                  <a:pt x="558862" y="6853602"/>
                </a:moveTo>
                <a:lnTo>
                  <a:pt x="0" y="6853602"/>
                </a:lnTo>
                <a:lnTo>
                  <a:pt x="0" y="0"/>
                </a:lnTo>
                <a:lnTo>
                  <a:pt x="2276221" y="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00AA43-909C-EF49-9B4D-49D099178FEA}"/>
              </a:ext>
            </a:extLst>
          </p:cNvPr>
          <p:cNvGrpSpPr/>
          <p:nvPr userDrawn="1"/>
        </p:nvGrpSpPr>
        <p:grpSpPr>
          <a:xfrm>
            <a:off x="4642441" y="1747515"/>
            <a:ext cx="2907119" cy="2687989"/>
            <a:chOff x="1808480" y="2034708"/>
            <a:chExt cx="1016000" cy="9394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7BA65B-AE64-C746-B13D-7FA2FA85E85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1808480" y="2034708"/>
              <a:ext cx="497840" cy="93941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3443284-A3D0-1242-9D77-55FA56DF4CE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20000"/>
            </a:blip>
            <a:srcRect r="53883"/>
            <a:stretch/>
          </p:blipFill>
          <p:spPr>
            <a:xfrm>
              <a:off x="2326640" y="2034708"/>
              <a:ext cx="497840" cy="939417"/>
            </a:xfrm>
            <a:prstGeom prst="rect">
              <a:avLst/>
            </a:prstGeom>
          </p:spPr>
        </p:pic>
      </p:grp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38CF0906-8B84-4B66-BA81-34A0D22A41AC}"/>
              </a:ext>
            </a:extLst>
          </p:cNvPr>
          <p:cNvSpPr/>
          <p:nvPr userDrawn="1"/>
        </p:nvSpPr>
        <p:spPr>
          <a:xfrm rot="10800000" flipH="1">
            <a:off x="0" y="0"/>
            <a:ext cx="3409631" cy="6858000"/>
          </a:xfrm>
          <a:custGeom>
            <a:avLst/>
            <a:gdLst>
              <a:gd name="connsiteX0" fmla="*/ 0 w 3409631"/>
              <a:gd name="connsiteY0" fmla="*/ 6858000 h 6858000"/>
              <a:gd name="connsiteX1" fmla="*/ 96110 w 3409631"/>
              <a:gd name="connsiteY1" fmla="*/ 6858000 h 6858000"/>
              <a:gd name="connsiteX2" fmla="*/ 3409631 w 3409631"/>
              <a:gd name="connsiteY2" fmla="*/ 0 h 6858000"/>
              <a:gd name="connsiteX3" fmla="*/ 0 w 3409631"/>
              <a:gd name="connsiteY3" fmla="*/ 65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9631" h="6858000">
                <a:moveTo>
                  <a:pt x="0" y="6858000"/>
                </a:moveTo>
                <a:lnTo>
                  <a:pt x="96110" y="6858000"/>
                </a:lnTo>
                <a:lnTo>
                  <a:pt x="3409631" y="0"/>
                </a:lnTo>
                <a:lnTo>
                  <a:pt x="0" y="6542"/>
                </a:lnTo>
                <a:close/>
              </a:path>
            </a:pathLst>
          </a:custGeom>
          <a:gradFill>
            <a:gsLst>
              <a:gs pos="74000">
                <a:schemeClr val="accent4">
                  <a:alpha val="73000"/>
                </a:schemeClr>
              </a:gs>
              <a:gs pos="0">
                <a:schemeClr val="accent1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B5A3F59-170C-4358-A0BB-5B1BE3298282}"/>
              </a:ext>
            </a:extLst>
          </p:cNvPr>
          <p:cNvSpPr/>
          <p:nvPr userDrawn="1"/>
        </p:nvSpPr>
        <p:spPr>
          <a:xfrm rot="10800000" flipH="1" flipV="1">
            <a:off x="0" y="0"/>
            <a:ext cx="2170859" cy="6858000"/>
          </a:xfrm>
          <a:custGeom>
            <a:avLst/>
            <a:gdLst>
              <a:gd name="connsiteX0" fmla="*/ 0 w 2170859"/>
              <a:gd name="connsiteY0" fmla="*/ 0 h 6858000"/>
              <a:gd name="connsiteX1" fmla="*/ 2170859 w 2170859"/>
              <a:gd name="connsiteY1" fmla="*/ 0 h 6858000"/>
              <a:gd name="connsiteX2" fmla="*/ 722949 w 2170859"/>
              <a:gd name="connsiteY2" fmla="*/ 6858000 h 6858000"/>
              <a:gd name="connsiteX3" fmla="*/ 0 w 217085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0859" h="6858000">
                <a:moveTo>
                  <a:pt x="0" y="0"/>
                </a:moveTo>
                <a:lnTo>
                  <a:pt x="2170859" y="0"/>
                </a:lnTo>
                <a:lnTo>
                  <a:pt x="72294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78000"/>
                  <a:alpha val="10000"/>
                </a:schemeClr>
              </a:gs>
              <a:gs pos="62000">
                <a:schemeClr val="accent1">
                  <a:alpha val="87000"/>
                  <a:lumMod val="93000"/>
                  <a:lumOff val="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C6707B3-6D9E-49A2-9D2D-04F27BE251C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12720" y="3949400"/>
            <a:ext cx="6766560" cy="639733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–Attribution name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26C7A7-D878-47CC-9FE2-513EE61127D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12720" y="2470150"/>
            <a:ext cx="6766560" cy="1370013"/>
          </a:xfrm>
          <a:prstGeom prst="rect">
            <a:avLst/>
          </a:prstGeom>
        </p:spPr>
        <p:txBody>
          <a:bodyPr anchor="b" anchorCtr="0"/>
          <a:lstStyle>
            <a:lvl1pPr marL="0" indent="0" algn="ctr">
              <a:spcBef>
                <a:spcPts val="0"/>
              </a:spcBef>
              <a:buNone/>
              <a:defRPr sz="4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 to add quote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923EB89B-7755-CC40-AC0D-F77897D8113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3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4">
    <p:bg>
      <p:bgPr>
        <a:gradFill>
          <a:gsLst>
            <a:gs pos="0">
              <a:schemeClr val="accent4">
                <a:lumMod val="50000"/>
              </a:schemeClr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EB9AB-0596-425A-98FC-501AAB161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CFA0AA-800E-7843-B512-35F1E9224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alphaModFix amt="25000"/>
          </a:blip>
          <a:stretch>
            <a:fillRect/>
          </a:stretch>
        </p:blipFill>
        <p:spPr>
          <a:xfrm>
            <a:off x="1119056" y="1659112"/>
            <a:ext cx="735132" cy="63973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394CB2C-5208-4516-9CE5-87591A2007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45024" y="1660055"/>
            <a:ext cx="7315200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</a:t>
            </a:r>
            <a:r>
              <a:rPr lang="en-US" dirty="0"/>
              <a:t> to add quote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5376B58-0D2B-4FF4-B53E-D9BC23DE73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45024" y="3323179"/>
            <a:ext cx="7315200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–</a:t>
            </a:r>
            <a:r>
              <a:rPr lang="en-GB" noProof="0" dirty="0"/>
              <a:t>Attribution</a:t>
            </a:r>
            <a:r>
              <a:rPr lang="en-US" dirty="0"/>
              <a:t> name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03C5DC6-1482-7D49-B17E-1AAA0430010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6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5">
    <p:bg>
      <p:bgPr>
        <a:gradFill>
          <a:gsLst>
            <a:gs pos="0">
              <a:schemeClr val="accent4">
                <a:lumMod val="50000"/>
              </a:schemeClr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50B8144-276B-844E-AB09-856E360E0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alphaModFix amt="30000"/>
          </a:blip>
          <a:stretch>
            <a:fillRect/>
          </a:stretch>
        </p:blipFill>
        <p:spPr>
          <a:xfrm>
            <a:off x="3712175" y="977594"/>
            <a:ext cx="735132" cy="639733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BCDE960-5EC6-49DA-9537-3203C82B14A8}"/>
              </a:ext>
            </a:extLst>
          </p:cNvPr>
          <p:cNvSpPr/>
          <p:nvPr userDrawn="1"/>
        </p:nvSpPr>
        <p:spPr>
          <a:xfrm flipV="1">
            <a:off x="0" y="0"/>
            <a:ext cx="3753196" cy="4975888"/>
          </a:xfrm>
          <a:custGeom>
            <a:avLst/>
            <a:gdLst>
              <a:gd name="connsiteX0" fmla="*/ 0 w 3753196"/>
              <a:gd name="connsiteY0" fmla="*/ 4975888 h 4975888"/>
              <a:gd name="connsiteX1" fmla="*/ 3753196 w 3753196"/>
              <a:gd name="connsiteY1" fmla="*/ 4975888 h 4975888"/>
              <a:gd name="connsiteX2" fmla="*/ 0 w 3753196"/>
              <a:gd name="connsiteY2" fmla="*/ 0 h 497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53196" h="4975888">
                <a:moveTo>
                  <a:pt x="0" y="4975888"/>
                </a:moveTo>
                <a:lnTo>
                  <a:pt x="3753196" y="497588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5000">
                <a:schemeClr val="accent4">
                  <a:alpha val="89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4771F24-B90F-2B4E-BFD9-7FA2F32128D3}"/>
              </a:ext>
            </a:extLst>
          </p:cNvPr>
          <p:cNvCxnSpPr>
            <a:cxnSpLocks/>
          </p:cNvCxnSpPr>
          <p:nvPr userDrawn="1"/>
        </p:nvCxnSpPr>
        <p:spPr>
          <a:xfrm>
            <a:off x="524676" y="-27432"/>
            <a:ext cx="5310859" cy="6888754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1309D15-EC9B-4E1C-9849-0B80574505B4}"/>
              </a:ext>
            </a:extLst>
          </p:cNvPr>
          <p:cNvSpPr/>
          <p:nvPr userDrawn="1"/>
        </p:nvSpPr>
        <p:spPr>
          <a:xfrm>
            <a:off x="2" y="1"/>
            <a:ext cx="5712299" cy="6858000"/>
          </a:xfrm>
          <a:custGeom>
            <a:avLst/>
            <a:gdLst>
              <a:gd name="connsiteX0" fmla="*/ 0 w 5712299"/>
              <a:gd name="connsiteY0" fmla="*/ 0 h 6858000"/>
              <a:gd name="connsiteX1" fmla="*/ 416065 w 5712299"/>
              <a:gd name="connsiteY1" fmla="*/ 0 h 6858000"/>
              <a:gd name="connsiteX2" fmla="*/ 5712299 w 5712299"/>
              <a:gd name="connsiteY2" fmla="*/ 6858000 h 6858000"/>
              <a:gd name="connsiteX3" fmla="*/ 0 w 571229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12299" h="6858000">
                <a:moveTo>
                  <a:pt x="0" y="0"/>
                </a:moveTo>
                <a:lnTo>
                  <a:pt x="416065" y="0"/>
                </a:lnTo>
                <a:lnTo>
                  <a:pt x="57122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8000">
                <a:schemeClr val="accent4">
                  <a:alpha val="8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6ADD10B-0146-F745-B646-3159F9A476D9}"/>
              </a:ext>
            </a:extLst>
          </p:cNvPr>
          <p:cNvCxnSpPr>
            <a:cxnSpLocks/>
          </p:cNvCxnSpPr>
          <p:nvPr userDrawn="1"/>
        </p:nvCxnSpPr>
        <p:spPr>
          <a:xfrm>
            <a:off x="662505" y="-27432"/>
            <a:ext cx="5321115" cy="6902057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C95B8E-39CC-444F-A866-75C77C714FB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6208" y="1104861"/>
            <a:ext cx="7066192" cy="165738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Click</a:t>
            </a:r>
            <a:r>
              <a:rPr lang="en-US" dirty="0"/>
              <a:t> to add quote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D020BAC-609F-401F-BEDF-5E4D14F609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16208" y="2767985"/>
            <a:ext cx="7066192" cy="66101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–Attribution name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816B33-0049-024E-ADC3-A8BA610AAC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6">
    <p:bg>
      <p:bgPr>
        <a:gradFill>
          <a:gsLst>
            <a:gs pos="0">
              <a:schemeClr val="accent4">
                <a:lumMod val="50000"/>
              </a:schemeClr>
            </a:gs>
            <a:gs pos="62000">
              <a:schemeClr val="accent4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B31051F-FBBC-40A7-A61A-056F1FEA4451}"/>
              </a:ext>
            </a:extLst>
          </p:cNvPr>
          <p:cNvSpPr/>
          <p:nvPr userDrawn="1"/>
        </p:nvSpPr>
        <p:spPr>
          <a:xfrm>
            <a:off x="7973568" y="4032504"/>
            <a:ext cx="4218432" cy="2834640"/>
          </a:xfrm>
          <a:custGeom>
            <a:avLst/>
            <a:gdLst>
              <a:gd name="connsiteX0" fmla="*/ 3712464 w 4218432"/>
              <a:gd name="connsiteY0" fmla="*/ 0 h 2834640"/>
              <a:gd name="connsiteX1" fmla="*/ 4218432 w 4218432"/>
              <a:gd name="connsiteY1" fmla="*/ 550449 h 2834640"/>
              <a:gd name="connsiteX2" fmla="*/ 4218432 w 4218432"/>
              <a:gd name="connsiteY2" fmla="*/ 2834640 h 2834640"/>
              <a:gd name="connsiteX3" fmla="*/ 0 w 4218432"/>
              <a:gd name="connsiteY3" fmla="*/ 2834640 h 2834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8432" h="2834640">
                <a:moveTo>
                  <a:pt x="3712464" y="0"/>
                </a:moveTo>
                <a:lnTo>
                  <a:pt x="4218432" y="550449"/>
                </a:lnTo>
                <a:lnTo>
                  <a:pt x="4218432" y="2834640"/>
                </a:lnTo>
                <a:lnTo>
                  <a:pt x="0" y="2834640"/>
                </a:ln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2E9E87C1-9A3A-4500-86C6-E801FFF2C005}"/>
              </a:ext>
            </a:extLst>
          </p:cNvPr>
          <p:cNvSpPr/>
          <p:nvPr userDrawn="1"/>
        </p:nvSpPr>
        <p:spPr>
          <a:xfrm>
            <a:off x="4448326" y="2"/>
            <a:ext cx="7743674" cy="6860921"/>
          </a:xfrm>
          <a:custGeom>
            <a:avLst/>
            <a:gdLst>
              <a:gd name="connsiteX0" fmla="*/ 0 w 7743674"/>
              <a:gd name="connsiteY0" fmla="*/ 0 h 6860921"/>
              <a:gd name="connsiteX1" fmla="*/ 3597449 w 7743674"/>
              <a:gd name="connsiteY1" fmla="*/ 0 h 6860921"/>
              <a:gd name="connsiteX2" fmla="*/ 7743674 w 7743674"/>
              <a:gd name="connsiteY2" fmla="*/ 4608431 h 6860921"/>
              <a:gd name="connsiteX3" fmla="*/ 7743674 w 7743674"/>
              <a:gd name="connsiteY3" fmla="*/ 6860921 h 6860921"/>
              <a:gd name="connsiteX4" fmla="*/ 6077872 w 7743674"/>
              <a:gd name="connsiteY4" fmla="*/ 6853286 h 686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43674" h="6860921">
                <a:moveTo>
                  <a:pt x="0" y="0"/>
                </a:moveTo>
                <a:lnTo>
                  <a:pt x="3597449" y="0"/>
                </a:lnTo>
                <a:lnTo>
                  <a:pt x="7743674" y="4608431"/>
                </a:lnTo>
                <a:lnTo>
                  <a:pt x="7743674" y="6860921"/>
                </a:lnTo>
                <a:lnTo>
                  <a:pt x="6077872" y="6853286"/>
                </a:lnTo>
                <a:close/>
              </a:path>
            </a:pathLst>
          </a:custGeom>
          <a:solidFill>
            <a:schemeClr val="accent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1F6C0BD-34E2-F343-B5DD-837F21A1131F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4339771" y="19781"/>
            <a:ext cx="6056958" cy="6844153"/>
          </a:xfrm>
          <a:prstGeom prst="line">
            <a:avLst/>
          </a:prstGeom>
          <a:ln w="22225">
            <a:gradFill>
              <a:gsLst>
                <a:gs pos="88000">
                  <a:schemeClr val="accent3"/>
                </a:gs>
                <a:gs pos="47000">
                  <a:schemeClr val="accent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91EB9-C81E-45A1-9DB1-92805652840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" y="2787650"/>
            <a:ext cx="5669280" cy="249872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5400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5400" b="1"/>
            </a:lvl2pPr>
            <a:lvl3pPr>
              <a:defRPr sz="5400" b="1"/>
            </a:lvl3pPr>
            <a:lvl4pPr>
              <a:defRPr sz="5400" b="1"/>
            </a:lvl4pPr>
            <a:lvl5pPr>
              <a:defRPr sz="5400" b="1"/>
            </a:lvl5pPr>
          </a:lstStyle>
          <a:p>
            <a:pPr lvl="0"/>
            <a:r>
              <a:rPr lang="en-US" dirty="0"/>
              <a:t>Click to add quote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2A1B47-B03D-5E4F-9A31-456BDBD4E3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/ Content / Video ">
    <p:bg>
      <p:bgPr>
        <a:gradFill>
          <a:gsLst>
            <a:gs pos="62000">
              <a:schemeClr val="accent4"/>
            </a:gs>
            <a:gs pos="0">
              <a:schemeClr val="accent4">
                <a:lumMod val="50000"/>
              </a:schemeClr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66640645-9C01-4014-ACB6-CFEC73305AA1}"/>
              </a:ext>
            </a:extLst>
          </p:cNvPr>
          <p:cNvSpPr/>
          <p:nvPr/>
        </p:nvSpPr>
        <p:spPr>
          <a:xfrm rot="19379608">
            <a:off x="-1748160" y="-602034"/>
            <a:ext cx="7674989" cy="7712885"/>
          </a:xfrm>
          <a:custGeom>
            <a:avLst/>
            <a:gdLst>
              <a:gd name="connsiteX0" fmla="*/ 7674989 w 7674989"/>
              <a:gd name="connsiteY0" fmla="*/ 2673579 h 7712885"/>
              <a:gd name="connsiteX1" fmla="*/ 2966986 w 7674989"/>
              <a:gd name="connsiteY1" fmla="*/ 7712885 h 7712885"/>
              <a:gd name="connsiteX2" fmla="*/ 0 w 7674989"/>
              <a:gd name="connsiteY2" fmla="*/ 5476571 h 7712885"/>
              <a:gd name="connsiteX3" fmla="*/ 4127871 w 7674989"/>
              <a:gd name="connsiteY3" fmla="*/ 0 h 771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74989" h="7712885">
                <a:moveTo>
                  <a:pt x="7674989" y="2673579"/>
                </a:moveTo>
                <a:lnTo>
                  <a:pt x="2966986" y="7712885"/>
                </a:lnTo>
                <a:lnTo>
                  <a:pt x="0" y="5476571"/>
                </a:lnTo>
                <a:lnTo>
                  <a:pt x="4127871" y="0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0"/>
                </a:schemeClr>
              </a:gs>
              <a:gs pos="0">
                <a:schemeClr val="bg1">
                  <a:alpha val="1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2F2CA31-ACC6-4DB3-A513-DA544EF904F4}"/>
              </a:ext>
            </a:extLst>
          </p:cNvPr>
          <p:cNvSpPr/>
          <p:nvPr/>
        </p:nvSpPr>
        <p:spPr>
          <a:xfrm rot="19379608">
            <a:off x="-255267" y="2384753"/>
            <a:ext cx="11353959" cy="4469448"/>
          </a:xfrm>
          <a:custGeom>
            <a:avLst/>
            <a:gdLst>
              <a:gd name="connsiteX0" fmla="*/ 11353959 w 11353959"/>
              <a:gd name="connsiteY0" fmla="*/ 2541281 h 4469448"/>
              <a:gd name="connsiteX1" fmla="*/ 4922798 w 11353959"/>
              <a:gd name="connsiteY1" fmla="*/ 4469448 h 4469448"/>
              <a:gd name="connsiteX2" fmla="*/ 0 w 11353959"/>
              <a:gd name="connsiteY2" fmla="*/ 758974 h 4469448"/>
              <a:gd name="connsiteX3" fmla="*/ 572064 w 11353959"/>
              <a:gd name="connsiteY3" fmla="*/ 0 h 4469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3959" h="4469448">
                <a:moveTo>
                  <a:pt x="11353959" y="2541281"/>
                </a:moveTo>
                <a:lnTo>
                  <a:pt x="4922798" y="4469448"/>
                </a:lnTo>
                <a:lnTo>
                  <a:pt x="0" y="758974"/>
                </a:lnTo>
                <a:lnTo>
                  <a:pt x="572064" y="0"/>
                </a:lnTo>
                <a:close/>
              </a:path>
            </a:pathLst>
          </a:custGeom>
          <a:gradFill>
            <a:gsLst>
              <a:gs pos="99000">
                <a:schemeClr val="bg1">
                  <a:alpha val="9000"/>
                </a:schemeClr>
              </a:gs>
              <a:gs pos="0">
                <a:schemeClr val="bg1">
                  <a:alpha val="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E6D801-0970-A944-893E-ECB4C295E3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60978"/>
          <a:stretch/>
        </p:blipFill>
        <p:spPr>
          <a:xfrm>
            <a:off x="0" y="6775487"/>
            <a:ext cx="12192000" cy="82513"/>
          </a:xfrm>
          <a:prstGeom prst="rect">
            <a:avLst/>
          </a:prstGeom>
        </p:spPr>
      </p:pic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354659-C908-4A17-9232-5C7E621292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1" y="1019833"/>
            <a:ext cx="10972800" cy="369332"/>
          </a:xfrm>
          <a:prstGeom prst="rect">
            <a:avLst/>
          </a:prstGeom>
        </p:spPr>
        <p:txBody>
          <a:bodyPr wrap="square" lIns="0" rIns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sub-title</a:t>
            </a:r>
            <a:endParaRPr lang="en-GB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CEBA134-1D60-44D3-A84D-91E2966DE4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4102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2400" b="1" i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1D9A821-078D-43B9-8464-538D8E012862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9056788" y="2108778"/>
            <a:ext cx="2525611" cy="3769735"/>
          </a:xfrm>
          <a:prstGeom prst="rect">
            <a:avLst/>
          </a:prstGeom>
        </p:spPr>
        <p:txBody>
          <a:bodyPr lIns="0" tIns="0" rIns="0" bIns="0"/>
          <a:lstStyle>
            <a:lvl1pPr marL="231775" indent="-231775"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65138" indent="-233363">
              <a:spcBef>
                <a:spcPts val="500"/>
              </a:spcBef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2625" marR="0" indent="-217488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914400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6175" indent="-231775">
              <a:spcBef>
                <a:spcPts val="500"/>
              </a:spcBef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GB" noProof="0" dirty="0"/>
              <a:t>Second</a:t>
            </a:r>
            <a:r>
              <a:rPr lang="en-US" dirty="0"/>
              <a:t>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3366D18E-8AA5-4690-BA85-84E71374D53A}"/>
              </a:ext>
            </a:extLst>
          </p:cNvPr>
          <p:cNvSpPr>
            <a:spLocks noGrp="1"/>
          </p:cNvSpPr>
          <p:nvPr>
            <p:ph type="media" sz="quarter" idx="24" hasCustomPrompt="1"/>
          </p:nvPr>
        </p:nvSpPr>
        <p:spPr>
          <a:xfrm>
            <a:off x="609600" y="1471584"/>
            <a:ext cx="8107182" cy="4443480"/>
          </a:xfrm>
          <a:prstGeom prst="rect">
            <a:avLst/>
          </a:prstGeom>
          <a:effectLst>
            <a:softEdge rad="0"/>
          </a:effectLst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GB" noProof="0" dirty="0"/>
              <a:t>insert</a:t>
            </a:r>
            <a:r>
              <a:rPr lang="en-US" dirty="0"/>
              <a:t> video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8BCB93E-1DD3-D242-AFF8-8CD8BC6569A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056788" y="1531199"/>
            <a:ext cx="2525612" cy="4499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18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600" dirty="0" smtClean="0"/>
            </a:lvl2pPr>
            <a:lvl3pPr>
              <a:defRPr lang="en-US" sz="1400" dirty="0" smtClean="0"/>
            </a:lvl3pPr>
            <a:lvl4pPr>
              <a:defRPr lang="en-US" sz="1400" dirty="0" smtClean="0"/>
            </a:lvl4pPr>
            <a:lvl5pPr>
              <a:defRPr lang="en-US" sz="1400" dirty="0"/>
            </a:lvl5pPr>
          </a:lstStyle>
          <a:p>
            <a:pPr marL="231775" lvl="0" indent="-231775">
              <a:spcBef>
                <a:spcPts val="500"/>
              </a:spcBef>
            </a:pPr>
            <a:r>
              <a:rPr lang="fr-FR" noProof="0"/>
              <a:t>Cliquez pour modifier les styles du texte du masque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E63AFA50-524F-4FAD-99B2-5E1FE06BA878}"/>
              </a:ext>
            </a:extLst>
          </p:cNvPr>
          <p:cNvSpPr/>
          <p:nvPr userDrawn="1"/>
        </p:nvSpPr>
        <p:spPr>
          <a:xfrm rot="19379608">
            <a:off x="1248447" y="-2838051"/>
            <a:ext cx="7456088" cy="7238188"/>
          </a:xfrm>
          <a:custGeom>
            <a:avLst/>
            <a:gdLst>
              <a:gd name="connsiteX0" fmla="*/ 224099 w 7456088"/>
              <a:gd name="connsiteY0" fmla="*/ 0 h 7238188"/>
              <a:gd name="connsiteX1" fmla="*/ 6750984 w 7456088"/>
              <a:gd name="connsiteY1" fmla="*/ 4919527 h 7238188"/>
              <a:gd name="connsiteX2" fmla="*/ 7456088 w 7456088"/>
              <a:gd name="connsiteY2" fmla="*/ 7238188 h 7238188"/>
              <a:gd name="connsiteX3" fmla="*/ 0 w 7456088"/>
              <a:gd name="connsiteY3" fmla="*/ 297319 h 72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56088" h="7238188">
                <a:moveTo>
                  <a:pt x="224099" y="0"/>
                </a:moveTo>
                <a:lnTo>
                  <a:pt x="6750984" y="4919527"/>
                </a:lnTo>
                <a:lnTo>
                  <a:pt x="7456088" y="7238188"/>
                </a:lnTo>
                <a:lnTo>
                  <a:pt x="0" y="297319"/>
                </a:lnTo>
                <a:close/>
              </a:path>
            </a:pathLst>
          </a:custGeom>
          <a:gradFill>
            <a:gsLst>
              <a:gs pos="100000">
                <a:schemeClr val="bg1">
                  <a:alpha val="15000"/>
                </a:schemeClr>
              </a:gs>
              <a:gs pos="0">
                <a:schemeClr val="bg1">
                  <a:alpha val="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BDD06A8-1D4F-BD42-A8E6-C5BDF9E5DC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5402" y="6125282"/>
            <a:ext cx="21870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5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DBC3C-011C-472C-BBE3-E0E39BE9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9199BB-5645-4111-B2F6-B7A756477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DB9EFE-CAD5-42E5-A848-29C851E65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1920D6-936B-4F7A-BA74-18EB9BB55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97991-FFCE-4093-A9F0-1408305A32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BDBCD-9BF0-4DBC-BF8B-CB523E229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09FEC7-99B0-4FF5-815C-A248938C4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A96E5-459B-49C3-AA64-F160C0E87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06504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6E5A-C309-4D72-A84B-29DF9C6E8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A5853-70B2-4D26-8D81-82CB53587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0A8DD1-5C97-48BC-A6FF-58FA16322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5516D6-0ACE-4667-B12E-A165B9A6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43822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8BCBCD-9611-41DF-AE22-34292477C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5A88A-F6FA-424C-B7DA-7D5AFD1D1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2FE398-5514-48C5-9E12-FFFE395D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2206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A8FB6-B945-4ED4-BE7E-3F68AFFB3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BE680-3B83-46D1-956E-1163FA4CC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FAF8F9-5D38-4873-B8B2-6FF26246D3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BEF42-4685-4F0D-AD9A-C6615D2A5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F0C6C-174C-455B-9B1A-100948C6B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8CA5B-CA67-4100-974D-D4C866D85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2214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09F4-51DF-4C9F-974E-90DD9AAC1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62513D-938E-4081-B84C-CC4242DEF8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5805E-E12B-4FF3-AE35-9D7D3F85C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B3399C-E21E-4CA4-9A5C-8D96C9538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C9E21B-0450-4605-AD37-1F8EE2365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013471-62B5-4494-B408-147BD752D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608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39476C-9C9B-4B76-A5A0-C7DB34E6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67932A-A8AE-4F87-BA5C-6C67B89A4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3F6F3-25C0-44EF-8327-FAF3502377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EF781-43FA-44D8-B625-67D07FFD5512}" type="datetimeFigureOut">
              <a:rPr lang="en-CH" smtClean="0"/>
              <a:t>04/12/2022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C27DA-DCD7-41A8-A4E2-8B89AE396E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0C84-B18B-432D-9B84-FA975B74C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330A-EAA7-4F0D-BF51-279E1EC55025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9125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62E7E6-B74B-2D41-B6D6-C76B1DCCDC59}"/>
              </a:ext>
            </a:extLst>
          </p:cNvPr>
          <p:cNvSpPr txBox="1"/>
          <p:nvPr userDrawn="1"/>
        </p:nvSpPr>
        <p:spPr>
          <a:xfrm>
            <a:off x="537030" y="6144577"/>
            <a:ext cx="388620" cy="365125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l"/>
            <a:fld id="{A7AA8B22-FDF6-2048-9CAC-8C55A3435F10}" type="slidenum">
              <a:rPr lang="en-GB" sz="800" noProof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endParaRPr lang="en-GB" sz="8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95C6C-1645-D640-9E03-34C2A9A19A32}"/>
              </a:ext>
            </a:extLst>
          </p:cNvPr>
          <p:cNvSpPr txBox="1"/>
          <p:nvPr userDrawn="1"/>
        </p:nvSpPr>
        <p:spPr>
          <a:xfrm>
            <a:off x="819632" y="6144577"/>
            <a:ext cx="4114800" cy="36512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noProof="0" dirty="0">
                <a:solidFill>
                  <a:srgbClr val="000000"/>
                </a:solidFill>
              </a:rPr>
              <a:t>|   </a:t>
            </a:r>
            <a:r>
              <a:rPr lang="en-GB" sz="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hexagonmi.com</a:t>
            </a:r>
            <a:r>
              <a:rPr lang="en-GB" sz="800" noProof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800" noProof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tesatechnology.com</a:t>
            </a:r>
            <a:endParaRPr lang="en-GB" sz="800" noProof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1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spd="slow">
        <p:checker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algn="l" defTabSz="9144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84">
          <p15:clr>
            <a:srgbClr val="F26B43"/>
          </p15:clr>
        </p15:guide>
        <p15:guide id="4" pos="7296">
          <p15:clr>
            <a:srgbClr val="F26B43"/>
          </p15:clr>
        </p15:guide>
        <p15:guide id="5" orient="horz" pos="384">
          <p15:clr>
            <a:srgbClr val="F26B43"/>
          </p15:clr>
        </p15:guide>
        <p15:guide id="6" orient="horz" pos="3936">
          <p15:clr>
            <a:srgbClr val="F26B43"/>
          </p15:clr>
        </p15:guide>
        <p15:guide id="7" orient="horz" pos="4008">
          <p15:clr>
            <a:srgbClr val="F26B43"/>
          </p15:clr>
        </p15:guide>
        <p15:guide id="8" orient="horz" pos="3696">
          <p15:clr>
            <a:srgbClr val="F26B43"/>
          </p15:clr>
        </p15:guide>
        <p15:guide id="9" orient="horz" pos="960">
          <p15:clr>
            <a:srgbClr val="F26B43"/>
          </p15:clr>
        </p15:guide>
        <p15:guide id="10" orient="horz" pos="864">
          <p15:clr>
            <a:srgbClr val="F26B43"/>
          </p15:clr>
        </p15:guide>
        <p15:guide id="11" orient="horz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6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63.png"/><Relationship Id="rId7" Type="http://schemas.openxmlformats.org/officeDocument/2006/relationships/image" Target="../media/image40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35.jpg"/><Relationship Id="rId4" Type="http://schemas.openxmlformats.org/officeDocument/2006/relationships/image" Target="../media/image64.jpeg"/><Relationship Id="rId9" Type="http://schemas.openxmlformats.org/officeDocument/2006/relationships/image" Target="../media/image2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7568B320-8AFA-4108-93D9-D1C8E4A0D8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4065" y="5075428"/>
            <a:ext cx="4576553" cy="547450"/>
          </a:xfrm>
        </p:spPr>
        <p:txBody>
          <a:bodyPr/>
          <a:lstStyle/>
          <a:p>
            <a:r>
              <a:rPr lang="en-US" dirty="0"/>
              <a:t>25.03.2022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1B84D806-C722-4EA6-B9A3-D75C6122BA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3915" y="3706560"/>
            <a:ext cx="4578485" cy="127158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TESA TWIN-SURF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Product presentation</a:t>
            </a:r>
          </a:p>
        </p:txBody>
      </p:sp>
      <p:pic>
        <p:nvPicPr>
          <p:cNvPr id="6" name="Espace réservé pour une image 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66362506-54ED-4A67-B62E-5EFC573580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6" r="39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72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6E7A7F5-9303-41A4-AE60-5116E7A883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6056" y="1019833"/>
            <a:ext cx="10972800" cy="42351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Statistics</a:t>
            </a:r>
            <a:endParaRPr lang="fr-CH" sz="2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itre 13">
            <a:extLst>
              <a:ext uri="{FF2B5EF4-FFF2-40B4-BE49-F238E27FC236}">
                <a16:creationId xmlns:a16="http://schemas.microsoft.com/office/drawing/2014/main" id="{520C8285-FDD4-42BA-9AB0-57BA462591DC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TESA DATA-STUDIO software</a:t>
            </a:r>
            <a:endParaRPr lang="fr-CH" dirty="0"/>
          </a:p>
        </p:txBody>
      </p:sp>
      <p:grpSp>
        <p:nvGrpSpPr>
          <p:cNvPr id="12" name="Group 49">
            <a:extLst>
              <a:ext uri="{FF2B5EF4-FFF2-40B4-BE49-F238E27FC236}">
                <a16:creationId xmlns:a16="http://schemas.microsoft.com/office/drawing/2014/main" id="{15151424-EF26-4715-81AF-EED6D9C1FBBD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2E981ABF-70E4-43DB-B7AB-E0A5A4649ABA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128E164F-D117-47BC-A0BA-FB783AD7F022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1F22FA7-E545-4F1B-BEB5-7E584C3282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553" y="1583355"/>
            <a:ext cx="3867507" cy="4889634"/>
          </a:xfrm>
          <a:prstGeom prst="rect">
            <a:avLst/>
          </a:prstGeom>
        </p:spPr>
      </p:pic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792C1E50-E489-4F82-8F7B-F9F59ADC3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93" y="1857685"/>
            <a:ext cx="6021957" cy="39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8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9CFE261E-24D1-4774-A799-D05F900BE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" y="0"/>
            <a:ext cx="1218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8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plancher&#10;&#10;Description générée automatiquement">
            <a:extLst>
              <a:ext uri="{FF2B5EF4-FFF2-40B4-BE49-F238E27FC236}">
                <a16:creationId xmlns:a16="http://schemas.microsoft.com/office/drawing/2014/main" id="{50225E9C-14AE-4F35-9A55-5E1A8B48F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360" y="-26387"/>
            <a:ext cx="9599533" cy="6811494"/>
          </a:xfrm>
          <a:prstGeom prst="rect">
            <a:avLst/>
          </a:prstGeom>
        </p:spPr>
      </p:pic>
      <p:grpSp>
        <p:nvGrpSpPr>
          <p:cNvPr id="4" name="Group 49">
            <a:extLst>
              <a:ext uri="{FF2B5EF4-FFF2-40B4-BE49-F238E27FC236}">
                <a16:creationId xmlns:a16="http://schemas.microsoft.com/office/drawing/2014/main" id="{D9757073-288B-47E2-9E55-8893CDB22494}"/>
              </a:ext>
            </a:extLst>
          </p:cNvPr>
          <p:cNvGrpSpPr>
            <a:grpSpLocks/>
          </p:cNvGrpSpPr>
          <p:nvPr/>
        </p:nvGrpSpPr>
        <p:grpSpPr bwMode="auto">
          <a:xfrm>
            <a:off x="-1" y="-1"/>
            <a:ext cx="4652817" cy="6785115"/>
            <a:chOff x="7839929" y="1523998"/>
            <a:chExt cx="1697631" cy="4354515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09ED36B3-0F62-4F32-8AB7-FC6BC640118B}"/>
                </a:ext>
              </a:extLst>
            </p:cNvPr>
            <p:cNvSpPr/>
            <p:nvPr/>
          </p:nvSpPr>
          <p:spPr>
            <a:xfrm rot="10800000" flipH="1">
              <a:off x="7839929" y="1523998"/>
              <a:ext cx="1697631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5F18935-8D4C-4842-BE6B-16D0AF8226C3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611490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" name="Titre 13">
            <a:extLst>
              <a:ext uri="{FF2B5EF4-FFF2-40B4-BE49-F238E27FC236}">
                <a16:creationId xmlns:a16="http://schemas.microsoft.com/office/drawing/2014/main" id="{E2AC0217-5183-4A50-8B84-F0518A7A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091" y="132898"/>
            <a:ext cx="10972800" cy="410233"/>
          </a:xfrm>
        </p:spPr>
        <p:txBody>
          <a:bodyPr/>
          <a:lstStyle/>
          <a:p>
            <a:r>
              <a:rPr lang="fr-FR" dirty="0"/>
              <a:t>Transverse measurements</a:t>
            </a:r>
            <a:br>
              <a:rPr lang="fr-FR" dirty="0"/>
            </a:br>
            <a:br>
              <a:rPr lang="fr-FR" dirty="0"/>
            </a:br>
            <a:r>
              <a:rPr lang="fr-FR" dirty="0"/>
              <a:t>SB51 probe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0878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E2AC0217-5183-4A50-8B84-F0518A7A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410233"/>
          </a:xfrm>
        </p:spPr>
        <p:txBody>
          <a:bodyPr/>
          <a:lstStyle/>
          <a:p>
            <a:r>
              <a:rPr lang="fr-FR" dirty="0"/>
              <a:t>Applications</a:t>
            </a:r>
            <a:endParaRPr lang="fr-CH" dirty="0"/>
          </a:p>
        </p:txBody>
      </p:sp>
      <p:sp>
        <p:nvSpPr>
          <p:cNvPr id="3" name="Espace réservé du texte 1">
            <a:extLst>
              <a:ext uri="{FF2B5EF4-FFF2-40B4-BE49-F238E27FC236}">
                <a16:creationId xmlns:a16="http://schemas.microsoft.com/office/drawing/2014/main" id="{728ED7CA-3C43-46E2-8E5E-14A0D1C5A4C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1" y="1019833"/>
            <a:ext cx="10972800" cy="369332"/>
          </a:xfrm>
        </p:spPr>
        <p:txBody>
          <a:bodyPr/>
          <a:lstStyle/>
          <a:p>
            <a:r>
              <a:rPr lang="fr-FR" dirty="0"/>
              <a:t>Mesure </a:t>
            </a:r>
            <a:r>
              <a:rPr lang="fr-FR" dirty="0" err="1"/>
              <a:t>transverales</a:t>
            </a:r>
            <a:endParaRPr lang="fr-FR" dirty="0"/>
          </a:p>
        </p:txBody>
      </p:sp>
      <p:pic>
        <p:nvPicPr>
          <p:cNvPr id="9" name="Image 8" descr="Une image contenant texte&#10;&#10;Description générée automatiquement">
            <a:extLst>
              <a:ext uri="{FF2B5EF4-FFF2-40B4-BE49-F238E27FC236}">
                <a16:creationId xmlns:a16="http://schemas.microsoft.com/office/drawing/2014/main" id="{DF0E8127-5248-47CA-9AD8-59043D215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9"/>
          <a:stretch/>
        </p:blipFill>
        <p:spPr>
          <a:xfrm>
            <a:off x="-1" y="-7"/>
            <a:ext cx="12192002" cy="6785113"/>
          </a:xfrm>
          <a:prstGeom prst="rect">
            <a:avLst/>
          </a:prstGeom>
        </p:spPr>
      </p:pic>
      <p:grpSp>
        <p:nvGrpSpPr>
          <p:cNvPr id="4" name="Group 49">
            <a:extLst>
              <a:ext uri="{FF2B5EF4-FFF2-40B4-BE49-F238E27FC236}">
                <a16:creationId xmlns:a16="http://schemas.microsoft.com/office/drawing/2014/main" id="{D9757073-288B-47E2-9E55-8893CDB22494}"/>
              </a:ext>
            </a:extLst>
          </p:cNvPr>
          <p:cNvGrpSpPr>
            <a:grpSpLocks/>
          </p:cNvGrpSpPr>
          <p:nvPr/>
        </p:nvGrpSpPr>
        <p:grpSpPr bwMode="auto">
          <a:xfrm>
            <a:off x="1" y="-1"/>
            <a:ext cx="4365988" cy="6785115"/>
            <a:chOff x="7839929" y="1523998"/>
            <a:chExt cx="1375328" cy="4354515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09ED36B3-0F62-4F32-8AB7-FC6BC640118B}"/>
                </a:ext>
              </a:extLst>
            </p:cNvPr>
            <p:cNvSpPr/>
            <p:nvPr/>
          </p:nvSpPr>
          <p:spPr>
            <a:xfrm rot="10800000" flipH="1">
              <a:off x="7839929" y="1523998"/>
              <a:ext cx="1375328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5F18935-8D4C-4842-BE6B-16D0AF8226C3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re 13">
            <a:extLst>
              <a:ext uri="{FF2B5EF4-FFF2-40B4-BE49-F238E27FC236}">
                <a16:creationId xmlns:a16="http://schemas.microsoft.com/office/drawing/2014/main" id="{1BFDE3A8-602E-46D2-BD61-639F4187BDB3}"/>
              </a:ext>
            </a:extLst>
          </p:cNvPr>
          <p:cNvSpPr txBox="1">
            <a:spLocks/>
          </p:cNvSpPr>
          <p:nvPr/>
        </p:nvSpPr>
        <p:spPr>
          <a:xfrm>
            <a:off x="236091" y="132898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Small bores measurements</a:t>
            </a:r>
          </a:p>
          <a:p>
            <a:endParaRPr lang="fr-FR" dirty="0"/>
          </a:p>
          <a:p>
            <a:r>
              <a:rPr lang="fr-FR" dirty="0"/>
              <a:t>SB31 probe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75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objets métalliques, matériel&#10;&#10;Description générée automatiquement">
            <a:extLst>
              <a:ext uri="{FF2B5EF4-FFF2-40B4-BE49-F238E27FC236}">
                <a16:creationId xmlns:a16="http://schemas.microsoft.com/office/drawing/2014/main" id="{F1C29B27-DFA3-4642-A7D6-4ABBFFC72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166" y="-7"/>
            <a:ext cx="10512063" cy="6783888"/>
          </a:xfrm>
          <a:prstGeom prst="rect">
            <a:avLst/>
          </a:prstGeom>
        </p:spPr>
      </p:pic>
      <p:grpSp>
        <p:nvGrpSpPr>
          <p:cNvPr id="4" name="Group 49">
            <a:extLst>
              <a:ext uri="{FF2B5EF4-FFF2-40B4-BE49-F238E27FC236}">
                <a16:creationId xmlns:a16="http://schemas.microsoft.com/office/drawing/2014/main" id="{D9757073-288B-47E2-9E55-8893CDB22494}"/>
              </a:ext>
            </a:extLst>
          </p:cNvPr>
          <p:cNvGrpSpPr>
            <a:grpSpLocks/>
          </p:cNvGrpSpPr>
          <p:nvPr/>
        </p:nvGrpSpPr>
        <p:grpSpPr bwMode="auto">
          <a:xfrm>
            <a:off x="0" y="-1232"/>
            <a:ext cx="4281645" cy="6785113"/>
            <a:chOff x="7839929" y="1523999"/>
            <a:chExt cx="2163053" cy="4354514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09ED36B3-0F62-4F32-8AB7-FC6BC640118B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5F18935-8D4C-4842-BE6B-16D0AF8226C3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re 13">
            <a:extLst>
              <a:ext uri="{FF2B5EF4-FFF2-40B4-BE49-F238E27FC236}">
                <a16:creationId xmlns:a16="http://schemas.microsoft.com/office/drawing/2014/main" id="{1BFDE3A8-602E-46D2-BD61-639F4187BDB3}"/>
              </a:ext>
            </a:extLst>
          </p:cNvPr>
          <p:cNvSpPr txBox="1">
            <a:spLocks/>
          </p:cNvSpPr>
          <p:nvPr/>
        </p:nvSpPr>
        <p:spPr>
          <a:xfrm>
            <a:off x="236091" y="132898"/>
            <a:ext cx="10972800" cy="8505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Depth</a:t>
            </a:r>
            <a:r>
              <a:rPr lang="fr-FR" dirty="0"/>
              <a:t> groove</a:t>
            </a:r>
          </a:p>
          <a:p>
            <a:r>
              <a:rPr lang="fr-FR" dirty="0"/>
              <a:t>measurements</a:t>
            </a:r>
          </a:p>
          <a:p>
            <a:endParaRPr lang="fr-FR" dirty="0"/>
          </a:p>
          <a:p>
            <a:r>
              <a:rPr lang="fr-FR" dirty="0"/>
              <a:t>SB121 probe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5679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frein à disque, fermer&#10;&#10;Description générée automatiquement">
            <a:extLst>
              <a:ext uri="{FF2B5EF4-FFF2-40B4-BE49-F238E27FC236}">
                <a16:creationId xmlns:a16="http://schemas.microsoft.com/office/drawing/2014/main" id="{03D8073F-C76F-4752-A331-0DF326933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9" b="12966"/>
          <a:stretch/>
        </p:blipFill>
        <p:spPr>
          <a:xfrm>
            <a:off x="2709560" y="-1233"/>
            <a:ext cx="6025861" cy="6785107"/>
          </a:xfrm>
          <a:prstGeom prst="rect">
            <a:avLst/>
          </a:prstGeom>
        </p:spPr>
      </p:pic>
      <p:grpSp>
        <p:nvGrpSpPr>
          <p:cNvPr id="4" name="Group 49">
            <a:extLst>
              <a:ext uri="{FF2B5EF4-FFF2-40B4-BE49-F238E27FC236}">
                <a16:creationId xmlns:a16="http://schemas.microsoft.com/office/drawing/2014/main" id="{D9757073-288B-47E2-9E55-8893CDB22494}"/>
              </a:ext>
            </a:extLst>
          </p:cNvPr>
          <p:cNvGrpSpPr>
            <a:grpSpLocks/>
          </p:cNvGrpSpPr>
          <p:nvPr/>
        </p:nvGrpSpPr>
        <p:grpSpPr bwMode="auto">
          <a:xfrm>
            <a:off x="0" y="-1233"/>
            <a:ext cx="4672012" cy="6785115"/>
            <a:chOff x="7839929" y="1523998"/>
            <a:chExt cx="1714392" cy="4354515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09ED36B3-0F62-4F32-8AB7-FC6BC640118B}"/>
                </a:ext>
              </a:extLst>
            </p:cNvPr>
            <p:cNvSpPr/>
            <p:nvPr/>
          </p:nvSpPr>
          <p:spPr>
            <a:xfrm rot="10800000" flipH="1">
              <a:off x="7839929" y="1523998"/>
              <a:ext cx="1714392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5F18935-8D4C-4842-BE6B-16D0AF8226C3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597303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" name="Titre 13">
            <a:extLst>
              <a:ext uri="{FF2B5EF4-FFF2-40B4-BE49-F238E27FC236}">
                <a16:creationId xmlns:a16="http://schemas.microsoft.com/office/drawing/2014/main" id="{1BFDE3A8-602E-46D2-BD61-639F4187BDB3}"/>
              </a:ext>
            </a:extLst>
          </p:cNvPr>
          <p:cNvSpPr txBox="1">
            <a:spLocks/>
          </p:cNvSpPr>
          <p:nvPr/>
        </p:nvSpPr>
        <p:spPr>
          <a:xfrm>
            <a:off x="236091" y="132898"/>
            <a:ext cx="10972800" cy="78150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Measurement</a:t>
            </a:r>
            <a:endParaRPr lang="fr-FR" dirty="0"/>
          </a:p>
          <a:p>
            <a:r>
              <a:rPr lang="fr-FR" dirty="0" err="1"/>
              <a:t>with</a:t>
            </a:r>
            <a:r>
              <a:rPr lang="fr-FR" dirty="0"/>
              <a:t>  100 mm extension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45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1EFD474-6D6D-40E0-9231-769AB90F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7" y="2592992"/>
            <a:ext cx="2520000" cy="1358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EF60F9A-150B-42D0-BD98-C93AAD7398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041" y="2694679"/>
            <a:ext cx="2520000" cy="11848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596E965-C15A-477F-AAEF-E12F7B857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946" y="2591492"/>
            <a:ext cx="2520000" cy="1358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6F6F160-6AAE-4E76-8905-DE8150B727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600" y="2591492"/>
            <a:ext cx="2520000" cy="135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4FC706-1EA2-419F-847B-4B0DBB8D5B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3348" y="1970493"/>
            <a:ext cx="21301" cy="4032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EBDBEA8-BB59-412D-90BF-9D96447F61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3608" y="1936659"/>
            <a:ext cx="21301" cy="4032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5716F3C-33FC-4E8B-AF14-937DEAE53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8503" y="1901034"/>
            <a:ext cx="21301" cy="4032000"/>
          </a:xfrm>
          <a:prstGeom prst="rect">
            <a:avLst/>
          </a:prstGeom>
        </p:spPr>
      </p:pic>
      <p:sp>
        <p:nvSpPr>
          <p:cNvPr id="26" name="Espace réservé du texte 1">
            <a:extLst>
              <a:ext uri="{FF2B5EF4-FFF2-40B4-BE49-F238E27FC236}">
                <a16:creationId xmlns:a16="http://schemas.microsoft.com/office/drawing/2014/main" id="{5728D1E2-1E79-4748-97BA-2585F571985E}"/>
              </a:ext>
            </a:extLst>
          </p:cNvPr>
          <p:cNvSpPr txBox="1">
            <a:spLocks/>
          </p:cNvSpPr>
          <p:nvPr/>
        </p:nvSpPr>
        <p:spPr>
          <a:xfrm>
            <a:off x="607595" y="1927509"/>
            <a:ext cx="3290854" cy="37375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effectLst/>
                <a:latin typeface="Arial" panose="020B0604020202020204" pitchFamily="34" charset="0"/>
                <a:ea typeface="HexagonAkkurat-Light"/>
                <a:cs typeface="Times New Roman" panose="02020603050405020304" pitchFamily="18" charset="0"/>
              </a:rPr>
              <a:t>SB21 probe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Espace réservé du texte 1">
            <a:extLst>
              <a:ext uri="{FF2B5EF4-FFF2-40B4-BE49-F238E27FC236}">
                <a16:creationId xmlns:a16="http://schemas.microsoft.com/office/drawing/2014/main" id="{D6A570A1-7B8B-4E81-B57E-B104AA017C13}"/>
              </a:ext>
            </a:extLst>
          </p:cNvPr>
          <p:cNvSpPr txBox="1">
            <a:spLocks/>
          </p:cNvSpPr>
          <p:nvPr/>
        </p:nvSpPr>
        <p:spPr>
          <a:xfrm>
            <a:off x="3231892" y="1901034"/>
            <a:ext cx="3290854" cy="37375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SB31 probe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Espace réservé du texte 1">
            <a:extLst>
              <a:ext uri="{FF2B5EF4-FFF2-40B4-BE49-F238E27FC236}">
                <a16:creationId xmlns:a16="http://schemas.microsoft.com/office/drawing/2014/main" id="{FA861E55-686B-43D7-8606-BCF25554D70B}"/>
              </a:ext>
            </a:extLst>
          </p:cNvPr>
          <p:cNvSpPr txBox="1">
            <a:spLocks/>
          </p:cNvSpPr>
          <p:nvPr/>
        </p:nvSpPr>
        <p:spPr>
          <a:xfrm>
            <a:off x="6195581" y="1907395"/>
            <a:ext cx="3290854" cy="37375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SB51 probe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Espace réservé du texte 1">
            <a:extLst>
              <a:ext uri="{FF2B5EF4-FFF2-40B4-BE49-F238E27FC236}">
                <a16:creationId xmlns:a16="http://schemas.microsoft.com/office/drawing/2014/main" id="{05EAD0C9-5D3C-4015-AABE-563C6B737379}"/>
              </a:ext>
            </a:extLst>
          </p:cNvPr>
          <p:cNvSpPr txBox="1">
            <a:spLocks/>
          </p:cNvSpPr>
          <p:nvPr/>
        </p:nvSpPr>
        <p:spPr>
          <a:xfrm>
            <a:off x="9005363" y="1901839"/>
            <a:ext cx="3290854" cy="373757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SB121 probe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D74F91B-67D7-40D3-B53B-FF43D10A0B91}"/>
              </a:ext>
            </a:extLst>
          </p:cNvPr>
          <p:cNvSpPr txBox="1"/>
          <p:nvPr/>
        </p:nvSpPr>
        <p:spPr>
          <a:xfrm>
            <a:off x="1364593" y="4335531"/>
            <a:ext cx="197320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</a:rPr>
              <a:t>For groove of </a:t>
            </a:r>
            <a:r>
              <a:rPr lang="fr-CH" sz="1600" dirty="0" err="1">
                <a:effectLst/>
                <a:latin typeface="Arial" panose="020B0604020202020204" pitchFamily="34" charset="0"/>
                <a:ea typeface="HexagonAkkurat-Light"/>
              </a:rPr>
              <a:t>depth</a:t>
            </a: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</a:rPr>
              <a:t> &lt; 5 mm</a:t>
            </a:r>
            <a:endParaRPr lang="fr-CH" sz="1600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00F2FF7-E94D-407A-BF5F-4A9B772B9D5D}"/>
              </a:ext>
            </a:extLst>
          </p:cNvPr>
          <p:cNvSpPr txBox="1"/>
          <p:nvPr/>
        </p:nvSpPr>
        <p:spPr>
          <a:xfrm>
            <a:off x="3355435" y="4266508"/>
            <a:ext cx="3290853" cy="1154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For planes and </a:t>
            </a:r>
            <a:r>
              <a:rPr lang="fr-CH" sz="1600" dirty="0" err="1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holes</a:t>
            </a:r>
            <a:endParaRPr lang="fr-CH" sz="1600" dirty="0">
              <a:latin typeface="Arial" panose="020B0604020202020204" pitchFamily="34" charset="0"/>
              <a:ea typeface="HexagonAkkurat-Light"/>
              <a:cs typeface="Arial" panose="020B0604020202020204" pitchFamily="34" charset="0"/>
            </a:endParaRPr>
          </a:p>
          <a:p>
            <a:pPr marL="5143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For </a:t>
            </a:r>
            <a:r>
              <a:rPr lang="fr-CH" sz="1600" dirty="0" err="1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small</a:t>
            </a: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 bores of Ø &gt; 4 mm</a:t>
            </a:r>
            <a:endParaRPr lang="fr-CH" sz="1600" dirty="0">
              <a:latin typeface="Arial" panose="020B0604020202020204" pitchFamily="34" charset="0"/>
              <a:ea typeface="HexagonAkkurat-Light"/>
              <a:cs typeface="Arial" panose="020B0604020202020204" pitchFamily="34" charset="0"/>
            </a:endParaRPr>
          </a:p>
          <a:p>
            <a:pPr marL="5143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Max </a:t>
            </a:r>
            <a:r>
              <a:rPr lang="fr-CH" sz="1600" dirty="0" err="1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depth</a:t>
            </a:r>
            <a:r>
              <a:rPr lang="fr-CH" sz="1600" dirty="0">
                <a:effectLst/>
                <a:latin typeface="Arial" panose="020B0604020202020204" pitchFamily="34" charset="0"/>
                <a:ea typeface="HexagonAkkurat-Light"/>
                <a:cs typeface="Arial" panose="020B0604020202020204" pitchFamily="34" charset="0"/>
              </a:rPr>
              <a:t> 20 mm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6D666692-2B4D-4FDF-BC8F-26F48EB0756A}"/>
              </a:ext>
            </a:extLst>
          </p:cNvPr>
          <p:cNvSpPr txBox="1"/>
          <p:nvPr/>
        </p:nvSpPr>
        <p:spPr>
          <a:xfrm>
            <a:off x="6387969" y="4266508"/>
            <a:ext cx="3290853" cy="1257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concave surfaces and for </a:t>
            </a:r>
            <a:r>
              <a:rPr lang="fr-CH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measuring</a:t>
            </a: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at 90°</a:t>
            </a:r>
            <a:endParaRPr lang="fr-CH" sz="1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14350" indent="-285750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groove of </a:t>
            </a:r>
            <a:r>
              <a:rPr lang="fr-CH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depth</a:t>
            </a: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&lt; 5 mm</a:t>
            </a:r>
            <a:endParaRPr lang="fr-CH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E45F890-400E-4A20-8005-788D077C6D24}"/>
              </a:ext>
            </a:extLst>
          </p:cNvPr>
          <p:cNvSpPr txBox="1"/>
          <p:nvPr/>
        </p:nvSpPr>
        <p:spPr>
          <a:xfrm>
            <a:off x="9552824" y="4335531"/>
            <a:ext cx="22136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For groove of </a:t>
            </a:r>
            <a:r>
              <a:rPr lang="fr-CH" sz="1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depth</a:t>
            </a:r>
            <a:r>
              <a:rPr lang="fr-CH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&lt; 20 mm</a:t>
            </a:r>
            <a:endParaRPr lang="fr-CH" sz="1600" dirty="0"/>
          </a:p>
        </p:txBody>
      </p:sp>
      <p:sp>
        <p:nvSpPr>
          <p:cNvPr id="21" name="Titre 13">
            <a:extLst>
              <a:ext uri="{FF2B5EF4-FFF2-40B4-BE49-F238E27FC236}">
                <a16:creationId xmlns:a16="http://schemas.microsoft.com/office/drawing/2014/main" id="{C314AFB1-63DE-4770-880E-2F07F468E807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Probes</a:t>
            </a:r>
            <a:endParaRPr lang="fr-CH" dirty="0"/>
          </a:p>
        </p:txBody>
      </p:sp>
      <p:grpSp>
        <p:nvGrpSpPr>
          <p:cNvPr id="22" name="Group 49">
            <a:extLst>
              <a:ext uri="{FF2B5EF4-FFF2-40B4-BE49-F238E27FC236}">
                <a16:creationId xmlns:a16="http://schemas.microsoft.com/office/drawing/2014/main" id="{664F809C-4490-42CF-84B3-643414F73E2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30" name="Freeform: Shape 5">
              <a:extLst>
                <a:ext uri="{FF2B5EF4-FFF2-40B4-BE49-F238E27FC236}">
                  <a16:creationId xmlns:a16="http://schemas.microsoft.com/office/drawing/2014/main" id="{81682D69-4550-41FB-904C-109A59054CA4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Freeform: Shape 6">
              <a:extLst>
                <a:ext uri="{FF2B5EF4-FFF2-40B4-BE49-F238E27FC236}">
                  <a16:creationId xmlns:a16="http://schemas.microsoft.com/office/drawing/2014/main" id="{11932430-4173-446C-9463-F69F46099D52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72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01197D38-8493-41D4-B439-291B97FE2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" y="0"/>
            <a:ext cx="1218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imprimante, équipement électronique&#10;&#10;Description générée automatiquement">
            <a:extLst>
              <a:ext uri="{FF2B5EF4-FFF2-40B4-BE49-F238E27FC236}">
                <a16:creationId xmlns:a16="http://schemas.microsoft.com/office/drawing/2014/main" id="{0C6F7F14-9B07-402C-ABB6-CD5CAAC6B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364" y="814716"/>
            <a:ext cx="4972764" cy="568140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62C5FBA-99E0-4962-A094-246A19B369AC}"/>
              </a:ext>
            </a:extLst>
          </p:cNvPr>
          <p:cNvSpPr txBox="1"/>
          <p:nvPr/>
        </p:nvSpPr>
        <p:spPr>
          <a:xfrm>
            <a:off x="6894311" y="1689522"/>
            <a:ext cx="5219361" cy="2534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Powered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rechargeable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battery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connector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USB type C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Cable USB type C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included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Automatic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connection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 the TWIN-SURF once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paired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pairing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through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DATA-STUDIO)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Only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compatible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TWIN-SURF BT</a:t>
            </a:r>
            <a:endParaRPr lang="fr-FR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re 13">
            <a:extLst>
              <a:ext uri="{FF2B5EF4-FFF2-40B4-BE49-F238E27FC236}">
                <a16:creationId xmlns:a16="http://schemas.microsoft.com/office/drawing/2014/main" id="{80DE8C30-E84C-47F1-99D7-90E2EF8FD348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Printer</a:t>
            </a:r>
            <a:endParaRPr lang="fr-CH" dirty="0"/>
          </a:p>
        </p:txBody>
      </p:sp>
      <p:grpSp>
        <p:nvGrpSpPr>
          <p:cNvPr id="9" name="Group 49">
            <a:extLst>
              <a:ext uri="{FF2B5EF4-FFF2-40B4-BE49-F238E27FC236}">
                <a16:creationId xmlns:a16="http://schemas.microsoft.com/office/drawing/2014/main" id="{18FFC494-310B-4434-A81D-2BEF837B4322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A9E11B04-7FF8-4A3C-BDBC-5E8B76E43526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6104BB27-8215-4568-8824-E0DD557128A7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16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94029F9-824C-405F-99E7-E732A8F175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219" y="1376552"/>
            <a:ext cx="21301" cy="4032000"/>
          </a:xfrm>
          <a:prstGeom prst="rect">
            <a:avLst/>
          </a:prstGeom>
        </p:spPr>
      </p:pic>
      <p:pic>
        <p:nvPicPr>
          <p:cNvPr id="16" name="Image 15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4B9A56-FA48-4634-B67D-0969818297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682" y="4929441"/>
            <a:ext cx="4037755" cy="50871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A4B96B3-8014-4CAA-A69B-869D8E1BD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656787" y="1506030"/>
            <a:ext cx="21301" cy="403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83EF3FE-1F58-4777-8788-1BC664680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954" y="4644940"/>
            <a:ext cx="3759591" cy="2012834"/>
          </a:xfrm>
          <a:prstGeom prst="rect">
            <a:avLst/>
          </a:prstGeom>
        </p:spPr>
      </p:pic>
      <p:pic>
        <p:nvPicPr>
          <p:cNvPr id="20" name="Image 19" descr="Une image contenant appareil photo&#10;&#10;Description générée automatiquement">
            <a:extLst>
              <a:ext uri="{FF2B5EF4-FFF2-40B4-BE49-F238E27FC236}">
                <a16:creationId xmlns:a16="http://schemas.microsoft.com/office/drawing/2014/main" id="{7E3286A0-96CC-4618-9747-DD8694A672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09" y="1173841"/>
            <a:ext cx="2553161" cy="2218711"/>
          </a:xfrm>
          <a:prstGeom prst="rect">
            <a:avLst/>
          </a:prstGeom>
        </p:spPr>
      </p:pic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8064C1C9-8825-48F8-9620-38030ADC49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671" y="1063700"/>
            <a:ext cx="2448400" cy="2383542"/>
          </a:xfrm>
          <a:prstGeom prst="rect">
            <a:avLst/>
          </a:prstGeom>
        </p:spPr>
      </p:pic>
      <p:sp>
        <p:nvSpPr>
          <p:cNvPr id="32" name="Espace réservé du texte 1">
            <a:extLst>
              <a:ext uri="{FF2B5EF4-FFF2-40B4-BE49-F238E27FC236}">
                <a16:creationId xmlns:a16="http://schemas.microsoft.com/office/drawing/2014/main" id="{314C4900-A092-447B-8929-AEB33EB8AB6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08909" y="3694112"/>
            <a:ext cx="2898344" cy="719171"/>
          </a:xfrm>
        </p:spPr>
        <p:txBody>
          <a:bodyPr/>
          <a:lstStyle/>
          <a:p>
            <a:pPr algn="ctr"/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Cable USB A-C</a:t>
            </a:r>
          </a:p>
          <a:p>
            <a:pPr algn="ctr"/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</a:t>
            </a:r>
            <a:r>
              <a:rPr lang="fr-CH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04760152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Espace réservé du texte 1">
            <a:extLst>
              <a:ext uri="{FF2B5EF4-FFF2-40B4-BE49-F238E27FC236}">
                <a16:creationId xmlns:a16="http://schemas.microsoft.com/office/drawing/2014/main" id="{2424A5B9-97D3-4074-8CA7-2F624090AD72}"/>
              </a:ext>
            </a:extLst>
          </p:cNvPr>
          <p:cNvSpPr txBox="1">
            <a:spLocks/>
          </p:cNvSpPr>
          <p:nvPr/>
        </p:nvSpPr>
        <p:spPr>
          <a:xfrm>
            <a:off x="1716444" y="3654825"/>
            <a:ext cx="3290854" cy="79836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Extension 100 mm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</a:t>
            </a:r>
            <a:r>
              <a:rPr lang="fr-CH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06960096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Espace réservé du texte 1">
            <a:extLst>
              <a:ext uri="{FF2B5EF4-FFF2-40B4-BE49-F238E27FC236}">
                <a16:creationId xmlns:a16="http://schemas.microsoft.com/office/drawing/2014/main" id="{9515B751-007B-4441-8745-B8DFBB4EBBB5}"/>
              </a:ext>
            </a:extLst>
          </p:cNvPr>
          <p:cNvSpPr txBox="1">
            <a:spLocks/>
          </p:cNvSpPr>
          <p:nvPr/>
        </p:nvSpPr>
        <p:spPr>
          <a:xfrm>
            <a:off x="1085412" y="335098"/>
            <a:ext cx="4889553" cy="79836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Roughness</a:t>
            </a: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 standard, Ra = 2.97 µm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</a:t>
            </a:r>
            <a:r>
              <a:rPr lang="fr-CH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06960041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Espace réservé du texte 1">
            <a:extLst>
              <a:ext uri="{FF2B5EF4-FFF2-40B4-BE49-F238E27FC236}">
                <a16:creationId xmlns:a16="http://schemas.microsoft.com/office/drawing/2014/main" id="{76167E90-14F8-420A-B9D7-90C29F879513}"/>
              </a:ext>
            </a:extLst>
          </p:cNvPr>
          <p:cNvSpPr txBox="1">
            <a:spLocks/>
          </p:cNvSpPr>
          <p:nvPr/>
        </p:nvSpPr>
        <p:spPr>
          <a:xfrm>
            <a:off x="7317189" y="335098"/>
            <a:ext cx="3586394" cy="798360"/>
          </a:xfrm>
          <a:prstGeom prst="rect">
            <a:avLst/>
          </a:prstGeom>
        </p:spPr>
        <p:txBody>
          <a:bodyPr vert="horz" wrap="square" lIns="0" tIns="45720" rIns="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algn="ctr">
              <a:lnSpc>
                <a:spcPct val="107000"/>
              </a:lnSpc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Power </a:t>
            </a:r>
            <a:r>
              <a:rPr lang="fr-CH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supply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algn="ctr">
              <a:lnSpc>
                <a:spcPct val="107000"/>
              </a:lnSpc>
              <a:spcAft>
                <a:spcPts val="800"/>
              </a:spcAft>
            </a:pP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 </a:t>
            </a:r>
            <a:r>
              <a:rPr lang="fr-CH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</a:t>
            </a: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04760150</a:t>
            </a:r>
            <a:endParaRPr lang="fr-CH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49">
            <a:extLst>
              <a:ext uri="{FF2B5EF4-FFF2-40B4-BE49-F238E27FC236}">
                <a16:creationId xmlns:a16="http://schemas.microsoft.com/office/drawing/2014/main" id="{A1EA176B-CC97-4A62-9C88-60D1AAA7C2DC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4" name="Freeform: Shape 5">
              <a:extLst>
                <a:ext uri="{FF2B5EF4-FFF2-40B4-BE49-F238E27FC236}">
                  <a16:creationId xmlns:a16="http://schemas.microsoft.com/office/drawing/2014/main" id="{D36B06CB-B687-4DDA-83E2-6F5EF0320875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Freeform: Shape 6">
              <a:extLst>
                <a:ext uri="{FF2B5EF4-FFF2-40B4-BE49-F238E27FC236}">
                  <a16:creationId xmlns:a16="http://schemas.microsoft.com/office/drawing/2014/main" id="{47CB211D-274F-40C2-A73D-00D6B40BBF72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Image 20">
            <a:extLst>
              <a:ext uri="{FF2B5EF4-FFF2-40B4-BE49-F238E27FC236}">
                <a16:creationId xmlns:a16="http://schemas.microsoft.com/office/drawing/2014/main" id="{B825B2B9-1982-4786-8DF6-3FC8516CE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9387436" y="1527332"/>
            <a:ext cx="21301" cy="4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1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3">
            <a:extLst>
              <a:ext uri="{FF2B5EF4-FFF2-40B4-BE49-F238E27FC236}">
                <a16:creationId xmlns:a16="http://schemas.microsoft.com/office/drawing/2014/main" id="{E2AC0217-5183-4A50-8B84-F0518A7A8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056" y="609600"/>
            <a:ext cx="10972800" cy="410233"/>
          </a:xfrm>
        </p:spPr>
        <p:txBody>
          <a:bodyPr/>
          <a:lstStyle/>
          <a:p>
            <a:r>
              <a:rPr lang="fr-FR" dirty="0"/>
              <a:t>Key </a:t>
            </a:r>
            <a:r>
              <a:rPr lang="fr-FR" dirty="0" err="1"/>
              <a:t>features</a:t>
            </a:r>
            <a:endParaRPr lang="fr-CH" dirty="0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603E08-61AD-4760-BCB5-FA74C7460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2" y="3315525"/>
            <a:ext cx="5393227" cy="3238565"/>
          </a:xfrm>
          <a:prstGeom prst="rect">
            <a:avLst/>
          </a:prstGeom>
        </p:spPr>
      </p:pic>
      <p:grpSp>
        <p:nvGrpSpPr>
          <p:cNvPr id="12" name="Group 49">
            <a:extLst>
              <a:ext uri="{FF2B5EF4-FFF2-40B4-BE49-F238E27FC236}">
                <a16:creationId xmlns:a16="http://schemas.microsoft.com/office/drawing/2014/main" id="{6C56A0AA-461E-4E74-B0F4-78EC1488070D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616733EE-2573-4A73-8854-FCE783C82FAD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E2E771B8-7328-4299-996D-57ABC27A9D0C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1DBC5C9A-8E69-493B-AD18-367B09914B81}"/>
              </a:ext>
            </a:extLst>
          </p:cNvPr>
          <p:cNvSpPr txBox="1"/>
          <p:nvPr/>
        </p:nvSpPr>
        <p:spPr>
          <a:xfrm>
            <a:off x="1256056" y="1108414"/>
            <a:ext cx="7470098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Compact, light et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robust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90° probe orientation for transverse measurements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Store of the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measured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parameters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Wireless model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available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software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included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creating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fr-FR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reports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EFECB6C-EF09-4E8F-809F-7C3B279E57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07" y="478727"/>
            <a:ext cx="3680046" cy="4731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55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6106D26-7FB2-4336-925A-0695807675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" y="0"/>
            <a:ext cx="12187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3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6F4D1C2-970B-4E55-8362-12D87D5784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6036485"/>
              </p:ext>
            </p:extLst>
          </p:nvPr>
        </p:nvGraphicFramePr>
        <p:xfrm>
          <a:off x="2163229" y="1054502"/>
          <a:ext cx="9541957" cy="4945589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2413563">
                  <a:extLst>
                    <a:ext uri="{9D8B030D-6E8A-4147-A177-3AD203B41FA5}">
                      <a16:colId xmlns:a16="http://schemas.microsoft.com/office/drawing/2014/main" val="2205527433"/>
                    </a:ext>
                  </a:extLst>
                </a:gridCol>
                <a:gridCol w="7128394">
                  <a:extLst>
                    <a:ext uri="{9D8B030D-6E8A-4147-A177-3AD203B41FA5}">
                      <a16:colId xmlns:a16="http://schemas.microsoft.com/office/drawing/2014/main" val="1038099180"/>
                    </a:ext>
                  </a:extLst>
                </a:gridCol>
              </a:tblGrid>
              <a:tr h="4527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FR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Standards</a:t>
                      </a:r>
                      <a:endParaRPr lang="fr-CH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According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ISO 3274 - ISO 4287 - ISO 12085</a:t>
                      </a:r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51884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endParaRPr lang="fr-CH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it-IT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according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ISO 4287:</a:t>
                      </a:r>
                    </a:p>
                    <a:p>
                      <a:pPr algn="ctr"/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Rq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Rt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Rz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Rc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Rmax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RSm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RPc</a:t>
                      </a:r>
                      <a:endParaRPr lang="fr-CH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according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ISO 12085:</a:t>
                      </a:r>
                    </a:p>
                    <a:p>
                      <a:pPr algn="ctr"/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Pt – R – AR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Rx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PPc</a:t>
                      </a:r>
                      <a:endParaRPr lang="fr-CH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fr-CH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Additional</a:t>
                      </a: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software TESA DATA-STUDIO Premium version (</a:t>
                      </a:r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b="1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license</a:t>
                      </a: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):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according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ISO 4287: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Rp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Rv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Rsk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Rku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R</a:t>
                      </a: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 – R</a:t>
                      </a: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Rmr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rel – R</a:t>
                      </a: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Rmr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(c)</a:t>
                      </a:r>
                    </a:p>
                    <a:p>
                      <a:pPr algn="ctr"/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Pq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Pp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Pv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Pt – Pc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RPc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R3z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Psk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Pku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PSm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P</a:t>
                      </a: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 -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Pmr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rel – P</a:t>
                      </a:r>
                      <a:r>
                        <a:rPr lang="el-GR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δ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Pmr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(c)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Rk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Rpk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Rvk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A1 – A2 - Mr1 – Mr2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according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ISO 12085:</a:t>
                      </a:r>
                    </a:p>
                    <a:p>
                      <a:pPr algn="ctr"/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Rke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Rpke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–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Rvke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A1e – A2e – Mr1e – Mr2e</a:t>
                      </a:r>
                    </a:p>
                    <a:p>
                      <a:pPr algn="ctr"/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9455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Max permissible </a:t>
                      </a:r>
                      <a:r>
                        <a:rPr lang="fr-CH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error</a:t>
                      </a:r>
                      <a:endParaRPr lang="fr-CH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fr-C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0,05 µm + (5 % R), R = </a:t>
                      </a:r>
                      <a:r>
                        <a:rPr lang="fr-CH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Roughness</a:t>
                      </a:r>
                      <a:r>
                        <a:rPr lang="fr-C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µm</a:t>
                      </a:r>
                      <a:endParaRPr lang="it-IT" sz="18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265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Diamond-like </a:t>
                      </a:r>
                      <a:r>
                        <a:rPr lang="fr-CH" sz="1800" b="1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stylus</a:t>
                      </a:r>
                      <a:endParaRPr lang="fr-CH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R=2 µm, 90°</a:t>
                      </a:r>
                      <a:endParaRPr lang="it-IT" sz="18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4663322"/>
                  </a:ext>
                </a:extLst>
              </a:tr>
            </a:tbl>
          </a:graphicData>
        </a:graphic>
      </p:graphicFrame>
      <p:grpSp>
        <p:nvGrpSpPr>
          <p:cNvPr id="4" name="Group 49">
            <a:extLst>
              <a:ext uri="{FF2B5EF4-FFF2-40B4-BE49-F238E27FC236}">
                <a16:creationId xmlns:a16="http://schemas.microsoft.com/office/drawing/2014/main" id="{727C4DFD-48A5-4EC5-BA1B-BCBB13854B07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66C2E52C-7D59-4185-8AEB-3BC0F24D1280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7E40A21-FDB1-43DB-AC3A-C908F36AE585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" name="Titre 13">
            <a:extLst>
              <a:ext uri="{FF2B5EF4-FFF2-40B4-BE49-F238E27FC236}">
                <a16:creationId xmlns:a16="http://schemas.microsoft.com/office/drawing/2014/main" id="{F5759459-8713-4387-8C22-B8639491E575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Specifications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9232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3">
            <a:extLst>
              <a:ext uri="{FF2B5EF4-FFF2-40B4-BE49-F238E27FC236}">
                <a16:creationId xmlns:a16="http://schemas.microsoft.com/office/drawing/2014/main" id="{4C33B510-A77A-4DE6-BEC2-84664A3E8EA9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Specifications</a:t>
            </a:r>
            <a:endParaRPr lang="fr-CH" dirty="0"/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DA4E3D5F-5165-4AF4-9884-BADDF76772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861014"/>
              </p:ext>
            </p:extLst>
          </p:nvPr>
        </p:nvGraphicFramePr>
        <p:xfrm>
          <a:off x="2163229" y="1054502"/>
          <a:ext cx="9541957" cy="2407920"/>
        </p:xfrm>
        <a:graphic>
          <a:graphicData uri="http://schemas.openxmlformats.org/drawingml/2006/table">
            <a:tbl>
              <a:tblPr bandRow="1">
                <a:tableStyleId>{46F890A9-2807-4EBB-B81D-B2AA78EC7F39}</a:tableStyleId>
              </a:tblPr>
              <a:tblGrid>
                <a:gridCol w="3420991">
                  <a:extLst>
                    <a:ext uri="{9D8B030D-6E8A-4147-A177-3AD203B41FA5}">
                      <a16:colId xmlns:a16="http://schemas.microsoft.com/office/drawing/2014/main" val="2205527433"/>
                    </a:ext>
                  </a:extLst>
                </a:gridCol>
                <a:gridCol w="6120966">
                  <a:extLst>
                    <a:ext uri="{9D8B030D-6E8A-4147-A177-3AD203B41FA5}">
                      <a16:colId xmlns:a16="http://schemas.microsoft.com/office/drawing/2014/main" val="10380991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Keyboard</a:t>
                      </a:r>
                      <a:endParaRPr lang="fr-CH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Three-key tactile keyboard protected against dust particles and oil splashes IP67</a:t>
                      </a:r>
                      <a:endParaRPr lang="it-IT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937077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Display</a:t>
                      </a:r>
                      <a:endParaRPr lang="fr-CH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OLED display monochromatic 128x64 pixels</a:t>
                      </a:r>
                      <a:endParaRPr lang="fr-CH" sz="16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7568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Dimensions</a:t>
                      </a:r>
                      <a:endParaRPr lang="fr-CH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160 x 34 x 34 mm (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roughness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gauge </a:t>
                      </a:r>
                      <a:r>
                        <a:rPr lang="fr-CH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alone</a:t>
                      </a:r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67115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Poids</a:t>
                      </a:r>
                      <a:endParaRPr lang="fr-CH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200 g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12804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Countries for which the wireless transmitter is approved</a:t>
                      </a:r>
                    </a:p>
                    <a:p>
                      <a:r>
                        <a:rPr lang="fr-CH" sz="16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(For TWIN-SURF BT 06930015)</a:t>
                      </a:r>
                      <a:endParaRPr lang="fr-CH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EU, USA, Canada, Japan, 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China: Taiwan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region</a:t>
                      </a:r>
                      <a:r>
                        <a:rPr lang="de-DE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1600" kern="1200" dirty="0" err="1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only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South Korea, Brazil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Australia and New Zealand.</a:t>
                      </a:r>
                    </a:p>
                    <a:p>
                      <a:pPr algn="ctr"/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For other countries, please contact us.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006398"/>
                  </a:ext>
                </a:extLst>
              </a:tr>
            </a:tbl>
          </a:graphicData>
        </a:graphic>
      </p:graphicFrame>
      <p:grpSp>
        <p:nvGrpSpPr>
          <p:cNvPr id="9" name="Group 49">
            <a:extLst>
              <a:ext uri="{FF2B5EF4-FFF2-40B4-BE49-F238E27FC236}">
                <a16:creationId xmlns:a16="http://schemas.microsoft.com/office/drawing/2014/main" id="{E9E484D6-EBC5-490B-A010-48B8C1D8D94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68854FDF-F8E1-4191-B735-079B2430C4CA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7606602F-37D0-4C36-8A72-673F81EC7911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608768E5-8743-4698-B786-A3AFF2F36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01" y="3497091"/>
            <a:ext cx="7747590" cy="26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3">
            <a:extLst>
              <a:ext uri="{FF2B5EF4-FFF2-40B4-BE49-F238E27FC236}">
                <a16:creationId xmlns:a16="http://schemas.microsoft.com/office/drawing/2014/main" id="{4C33B510-A77A-4DE6-BEC2-84664A3E8EA9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Portable </a:t>
            </a:r>
            <a:r>
              <a:rPr lang="fr-FR" dirty="0" err="1"/>
              <a:t>Roughness</a:t>
            </a:r>
            <a:r>
              <a:rPr lang="fr-FR" dirty="0"/>
              <a:t> tester range</a:t>
            </a:r>
            <a:endParaRPr lang="fr-CH" dirty="0"/>
          </a:p>
        </p:txBody>
      </p:sp>
      <p:grpSp>
        <p:nvGrpSpPr>
          <p:cNvPr id="9" name="Group 49">
            <a:extLst>
              <a:ext uri="{FF2B5EF4-FFF2-40B4-BE49-F238E27FC236}">
                <a16:creationId xmlns:a16="http://schemas.microsoft.com/office/drawing/2014/main" id="{E9E484D6-EBC5-490B-A010-48B8C1D8D94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68854FDF-F8E1-4191-B735-079B2430C4CA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7606602F-37D0-4C36-8A72-673F81EC7911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8" name="Group 423">
            <a:extLst>
              <a:ext uri="{FF2B5EF4-FFF2-40B4-BE49-F238E27FC236}">
                <a16:creationId xmlns:a16="http://schemas.microsoft.com/office/drawing/2014/main" id="{1F09BD69-3B89-49D6-ACE2-0752837ED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004954"/>
              </p:ext>
            </p:extLst>
          </p:nvPr>
        </p:nvGraphicFramePr>
        <p:xfrm>
          <a:off x="1933282" y="1036273"/>
          <a:ext cx="10187714" cy="505842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17243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3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51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51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130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474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619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9490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499014">
                  <a:extLst>
                    <a:ext uri="{9D8B030D-6E8A-4147-A177-3AD203B41FA5}">
                      <a16:colId xmlns:a16="http://schemas.microsoft.com/office/drawing/2014/main" val="90152775"/>
                    </a:ext>
                  </a:extLst>
                </a:gridCol>
              </a:tblGrid>
              <a:tr h="351147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MEASURING RANGE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PARAMETERS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horzOverflow="overflow"/>
                </a:tc>
                <a:tc rowSpan="2"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PROFILE TYPE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SKID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ADDITIONALS FEATURES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36002" marR="36002" marT="36003" marB="36003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X axis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Z axis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1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R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P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with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without</a:t>
                      </a: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2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RUGOSURF 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06930013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16mm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400µm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sym typeface="Wingdings" pitchFamily="2" charset="2"/>
                        </a:rPr>
                        <a:t>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sym typeface="Wingdings" pitchFamily="2" charset="2"/>
                        </a:rPr>
                        <a:t>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Compatible DATA-STUDIO</a:t>
                      </a:r>
                    </a:p>
                  </a:txBody>
                  <a:tcPr marL="36002" marR="36002" marT="36003" marB="36003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50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TWIN-SURF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06930014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16mm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400µm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13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sym typeface="Wingdings" pitchFamily="2" charset="2"/>
                        </a:rPr>
                        <a:t>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sym typeface="Wingdings" pitchFamily="2" charset="2"/>
                        </a:rPr>
                        <a:t>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Transversal measurements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Wireless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Compatible DATA-STUDIO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Compatible portable printer</a:t>
                      </a:r>
                    </a:p>
                  </a:txBody>
                  <a:tcPr marL="36002" marR="36002" marT="36003" marB="36003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11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RUGOSURF 90G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u="none" strike="noStrike" cap="none" normalizeH="0" baseline="0" dirty="0">
                        <a:ln>
                          <a:noFill/>
                        </a:ln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+mn-lt"/>
                        </a:rPr>
                        <a:t>06930012</a:t>
                      </a:r>
                      <a:endParaRPr kumimoji="0" lang="en-GB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36002" marR="36002" marT="36003" marB="36003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50mm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1000µm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47</a:t>
                      </a:r>
                      <a:endParaRPr kumimoji="0" lang="en-GB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59A946"/>
                          </a:solidFill>
                          <a:effectLst/>
                          <a:sym typeface="Wingdings" pitchFamily="2" charset="2"/>
                        </a:rPr>
                        <a:t>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Transversal measurements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Compatible Meas. - STUDIO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Profile Set available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Wingdings" pitchFamily="2" charset="2"/>
                        </a:rPr>
                        <a:t>Special probes available</a:t>
                      </a:r>
                      <a:endParaRPr kumimoji="0" lang="en-GB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59A946"/>
                        </a:solidFill>
                        <a:effectLst/>
                        <a:latin typeface="Arial" charset="0"/>
                        <a:sym typeface="Wingdings" pitchFamily="2" charset="2"/>
                      </a:endParaRPr>
                    </a:p>
                  </a:txBody>
                  <a:tcPr marL="36002" marR="36002" marT="36003" marB="36003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CD5B8E-B731-4A7B-A274-297833CB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0" y="3429000"/>
            <a:ext cx="1195377" cy="756580"/>
          </a:xfrm>
          <a:prstGeom prst="rect">
            <a:avLst/>
          </a:prstGeom>
        </p:spPr>
      </p:pic>
      <p:pic>
        <p:nvPicPr>
          <p:cNvPr id="3" name="Image 2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C5EE7960-A947-41FB-95F0-181D9F05A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766" y="2057800"/>
            <a:ext cx="1192704" cy="756580"/>
          </a:xfrm>
          <a:prstGeom prst="rect">
            <a:avLst/>
          </a:prstGeom>
        </p:spPr>
      </p:pic>
      <p:pic>
        <p:nvPicPr>
          <p:cNvPr id="5" name="Image 4" descr="Une image contenant équipement électronique&#10;&#10;Description générée automatiquement">
            <a:extLst>
              <a:ext uri="{FF2B5EF4-FFF2-40B4-BE49-F238E27FC236}">
                <a16:creationId xmlns:a16="http://schemas.microsoft.com/office/drawing/2014/main" id="{0198A0DF-BCE4-49A8-ACF1-3EF43FDAD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90" y="4734540"/>
            <a:ext cx="1346284" cy="9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27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3">
            <a:extLst>
              <a:ext uri="{FF2B5EF4-FFF2-40B4-BE49-F238E27FC236}">
                <a16:creationId xmlns:a16="http://schemas.microsoft.com/office/drawing/2014/main" id="{4C33B510-A77A-4DE6-BEC2-84664A3E8EA9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Phase IN / OUT</a:t>
            </a:r>
            <a:endParaRPr lang="fr-CH" dirty="0"/>
          </a:p>
        </p:txBody>
      </p:sp>
      <p:grpSp>
        <p:nvGrpSpPr>
          <p:cNvPr id="9" name="Group 49">
            <a:extLst>
              <a:ext uri="{FF2B5EF4-FFF2-40B4-BE49-F238E27FC236}">
                <a16:creationId xmlns:a16="http://schemas.microsoft.com/office/drawing/2014/main" id="{E9E484D6-EBC5-490B-A010-48B8C1D8D948}"/>
              </a:ext>
            </a:extLst>
          </p:cNvPr>
          <p:cNvGrpSpPr>
            <a:grpSpLocks/>
          </p:cNvGrpSpPr>
          <p:nvPr/>
        </p:nvGrpSpPr>
        <p:grpSpPr bwMode="auto">
          <a:xfrm>
            <a:off x="0" y="-1"/>
            <a:ext cx="1774135" cy="6785115"/>
            <a:chOff x="7839929" y="1523998"/>
            <a:chExt cx="1974402" cy="4354515"/>
          </a:xfrm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68854FDF-F8E1-4191-B735-079B2430C4CA}"/>
                </a:ext>
              </a:extLst>
            </p:cNvPr>
            <p:cNvSpPr/>
            <p:nvPr/>
          </p:nvSpPr>
          <p:spPr>
            <a:xfrm rot="10800000" flipH="1">
              <a:off x="7839930" y="1523998"/>
              <a:ext cx="1974401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7606602F-37D0-4C36-8A72-673F81EC7911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846A251-C8CF-4C7B-901B-D911C534A2F8}"/>
              </a:ext>
            </a:extLst>
          </p:cNvPr>
          <p:cNvSpPr txBox="1"/>
          <p:nvPr/>
        </p:nvSpPr>
        <p:spPr>
          <a:xfrm>
            <a:off x="1256055" y="1108414"/>
            <a:ext cx="874791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RUGOSURF 10G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 number 06930011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Orders available until End of year 2022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Replaced by 06930014</a:t>
            </a:r>
          </a:p>
        </p:txBody>
      </p:sp>
      <p:pic>
        <p:nvPicPr>
          <p:cNvPr id="13" name="Image 1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BCD5B8E-B731-4A7B-A274-297833CBE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03" y="1040032"/>
            <a:ext cx="2462716" cy="155870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6C82A5-7A62-4C75-B545-A476B1213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166" y="739186"/>
            <a:ext cx="2454392" cy="193283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C9D6CC5D-359C-4576-AFCB-C3B5026DB301}"/>
              </a:ext>
            </a:extLst>
          </p:cNvPr>
          <p:cNvSpPr/>
          <p:nvPr/>
        </p:nvSpPr>
        <p:spPr>
          <a:xfrm>
            <a:off x="8396558" y="1705603"/>
            <a:ext cx="1338820" cy="422644"/>
          </a:xfrm>
          <a:prstGeom prst="rightArrow">
            <a:avLst/>
          </a:prstGeom>
          <a:solidFill>
            <a:srgbClr val="09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6" name="Image 5" descr="Une image contenant table&#10;&#10;Description générée automatiquement">
            <a:extLst>
              <a:ext uri="{FF2B5EF4-FFF2-40B4-BE49-F238E27FC236}">
                <a16:creationId xmlns:a16="http://schemas.microsoft.com/office/drawing/2014/main" id="{537AE535-BBB3-4D4D-BF89-E5D35C798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289" y="3279583"/>
            <a:ext cx="3360876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568E1F3-DF44-4409-869E-37CDE56868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170" y="3318191"/>
            <a:ext cx="196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A28E8D2B-263C-40F1-9B03-1E0AEA6E490A}"/>
              </a:ext>
            </a:extLst>
          </p:cNvPr>
          <p:cNvSpPr/>
          <p:nvPr/>
        </p:nvSpPr>
        <p:spPr>
          <a:xfrm>
            <a:off x="8346335" y="4383973"/>
            <a:ext cx="1338820" cy="422644"/>
          </a:xfrm>
          <a:prstGeom prst="rightArrow">
            <a:avLst/>
          </a:prstGeom>
          <a:solidFill>
            <a:srgbClr val="0993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EB295E5-DFBA-41BA-86A1-9C7A91DAC2A8}"/>
              </a:ext>
            </a:extLst>
          </p:cNvPr>
          <p:cNvSpPr txBox="1"/>
          <p:nvPr/>
        </p:nvSpPr>
        <p:spPr>
          <a:xfrm>
            <a:off x="1276284" y="3250412"/>
            <a:ext cx="7166860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Software RUGOSOFT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Part number 06960034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Order until stock Ends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Replaced by 06960091</a:t>
            </a:r>
          </a:p>
        </p:txBody>
      </p:sp>
    </p:spTree>
    <p:extLst>
      <p:ext uri="{BB962C8B-B14F-4D97-AF65-F5344CB8AC3E}">
        <p14:creationId xmlns:p14="http://schemas.microsoft.com/office/powerpoint/2010/main" val="423840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  <p:bldP spid="16" grpId="0" animBg="1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3">
            <a:extLst>
              <a:ext uri="{FF2B5EF4-FFF2-40B4-BE49-F238E27FC236}">
                <a16:creationId xmlns:a16="http://schemas.microsoft.com/office/drawing/2014/main" id="{4C33B510-A77A-4DE6-BEC2-84664A3E8EA9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Launch pack</a:t>
            </a:r>
            <a:endParaRPr lang="fr-CH" dirty="0"/>
          </a:p>
        </p:txBody>
      </p:sp>
      <p:grpSp>
        <p:nvGrpSpPr>
          <p:cNvPr id="9" name="Group 49">
            <a:extLst>
              <a:ext uri="{FF2B5EF4-FFF2-40B4-BE49-F238E27FC236}">
                <a16:creationId xmlns:a16="http://schemas.microsoft.com/office/drawing/2014/main" id="{E9E484D6-EBC5-490B-A010-48B8C1D8D94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0" name="Freeform: Shape 5">
              <a:extLst>
                <a:ext uri="{FF2B5EF4-FFF2-40B4-BE49-F238E27FC236}">
                  <a16:creationId xmlns:a16="http://schemas.microsoft.com/office/drawing/2014/main" id="{68854FDF-F8E1-4191-B735-079B2430C4CA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7606602F-37D0-4C36-8A72-673F81EC7911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6846A251-C8CF-4C7B-901B-D911C534A2F8}"/>
              </a:ext>
            </a:extLst>
          </p:cNvPr>
          <p:cNvSpPr txBox="1"/>
          <p:nvPr/>
        </p:nvSpPr>
        <p:spPr>
          <a:xfrm>
            <a:off x="1256055" y="1108414"/>
            <a:ext cx="8747915" cy="1703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Onboarding</a:t>
            </a: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document</a:t>
            </a:r>
            <a:endParaRPr lang="fr-CH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CH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Product info</a:t>
            </a: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User </a:t>
            </a:r>
            <a:r>
              <a:rPr lang="fr-CH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manual</a:t>
            </a:r>
            <a:endParaRPr lang="fr-CH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fr-CH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Pictures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786A0C-E592-42DA-BAB1-3DCFBBF99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534" y="1931022"/>
            <a:ext cx="2559734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079D16-CA13-4FC0-8908-2DFBF436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746" y="1931022"/>
            <a:ext cx="2574325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31" name="Groupe 30">
            <a:extLst>
              <a:ext uri="{FF2B5EF4-FFF2-40B4-BE49-F238E27FC236}">
                <a16:creationId xmlns:a16="http://schemas.microsoft.com/office/drawing/2014/main" id="{EEF1977F-C9E1-45E8-B19A-000E694631CA}"/>
              </a:ext>
            </a:extLst>
          </p:cNvPr>
          <p:cNvGrpSpPr/>
          <p:nvPr/>
        </p:nvGrpSpPr>
        <p:grpSpPr>
          <a:xfrm>
            <a:off x="9280187" y="1866110"/>
            <a:ext cx="2822966" cy="3600000"/>
            <a:chOff x="9280187" y="1866110"/>
            <a:chExt cx="2822966" cy="3600000"/>
          </a:xfrm>
        </p:grpSpPr>
        <p:pic>
          <p:nvPicPr>
            <p:cNvPr id="15" name="Image 14" descr="Une image contenant texte, tenant, personne, équipement électronique&#10;&#10;Description générée automatiquement">
              <a:extLst>
                <a:ext uri="{FF2B5EF4-FFF2-40B4-BE49-F238E27FC236}">
                  <a16:creationId xmlns:a16="http://schemas.microsoft.com/office/drawing/2014/main" id="{E9B1CD27-EBAA-4EA0-8F8F-590B44C992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125" y="1866110"/>
              <a:ext cx="1248924" cy="817468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7B8F6668-F5EF-4880-B490-463C77C2B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92103" y="1931022"/>
              <a:ext cx="1090748" cy="727233"/>
            </a:xfrm>
            <a:prstGeom prst="rect">
              <a:avLst/>
            </a:prstGeom>
          </p:spPr>
        </p:pic>
        <p:pic>
          <p:nvPicPr>
            <p:cNvPr id="19" name="Image 1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907E81D-1274-48B3-AB68-0869A9C831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60923" y="2800419"/>
              <a:ext cx="2661493" cy="527615"/>
            </a:xfrm>
            <a:prstGeom prst="rect">
              <a:avLst/>
            </a:prstGeom>
          </p:spPr>
        </p:pic>
        <p:pic>
          <p:nvPicPr>
            <p:cNvPr id="21" name="Image 2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0FCF0448-97C2-4781-92B1-6C027309E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5125" y="3365213"/>
              <a:ext cx="1372973" cy="731617"/>
            </a:xfrm>
            <a:prstGeom prst="rect">
              <a:avLst/>
            </a:prstGeom>
          </p:spPr>
        </p:pic>
        <p:pic>
          <p:nvPicPr>
            <p:cNvPr id="23" name="Image 22" descr="Une image contenant objets métalliques, matériel&#10;&#10;Description générée automatiquement">
              <a:extLst>
                <a:ext uri="{FF2B5EF4-FFF2-40B4-BE49-F238E27FC236}">
                  <a16:creationId xmlns:a16="http://schemas.microsoft.com/office/drawing/2014/main" id="{82BD537A-BA3F-4487-882C-714CBCC263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8729" y="3354113"/>
              <a:ext cx="1133687" cy="7316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DF226D4-8AE2-485D-9E0C-92A84B879CD5}"/>
                </a:ext>
              </a:extLst>
            </p:cNvPr>
            <p:cNvSpPr/>
            <p:nvPr/>
          </p:nvSpPr>
          <p:spPr>
            <a:xfrm>
              <a:off x="9280187" y="1866110"/>
              <a:ext cx="2822966" cy="360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DF0A24F2-2AAB-4E3A-AED7-60E3CCA46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0892" y="4149138"/>
              <a:ext cx="991881" cy="1275275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903BFFA8-4F18-455C-BC83-F134920DF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27897" y="4145920"/>
              <a:ext cx="855349" cy="12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129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1">
            <a:extLst>
              <a:ext uri="{FF2B5EF4-FFF2-40B4-BE49-F238E27FC236}">
                <a16:creationId xmlns:a16="http://schemas.microsoft.com/office/drawing/2014/main" id="{594595EA-17C4-44F7-A8B0-124DFE3362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004050" y="3708400"/>
            <a:ext cx="4578350" cy="1271588"/>
          </a:xfrm>
        </p:spPr>
        <p:txBody>
          <a:bodyPr/>
          <a:lstStyle/>
          <a:p>
            <a:r>
              <a:rPr lang="en-US" sz="4800" dirty="0">
                <a:latin typeface="+mj-lt"/>
              </a:rPr>
              <a:t>THANK YOU</a:t>
            </a:r>
            <a:endParaRPr lang="fr-CH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7752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3">
            <a:extLst>
              <a:ext uri="{FF2B5EF4-FFF2-40B4-BE49-F238E27FC236}">
                <a16:creationId xmlns:a16="http://schemas.microsoft.com/office/drawing/2014/main" id="{B99EF4EC-7915-4BD7-BAF3-171F3AA21BE2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 err="1"/>
              <a:t>Functions</a:t>
            </a:r>
            <a:endParaRPr lang="fr-CH" dirty="0"/>
          </a:p>
        </p:txBody>
      </p:sp>
      <p:grpSp>
        <p:nvGrpSpPr>
          <p:cNvPr id="12" name="Group 49">
            <a:extLst>
              <a:ext uri="{FF2B5EF4-FFF2-40B4-BE49-F238E27FC236}">
                <a16:creationId xmlns:a16="http://schemas.microsoft.com/office/drawing/2014/main" id="{BC88DDF3-9A87-4982-B773-7FEC4ACC7FEF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5" name="Freeform: Shape 5">
              <a:extLst>
                <a:ext uri="{FF2B5EF4-FFF2-40B4-BE49-F238E27FC236}">
                  <a16:creationId xmlns:a16="http://schemas.microsoft.com/office/drawing/2014/main" id="{8F79FEF9-5CAE-4D49-9377-8E6BCEDA3BA0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: Shape 6">
              <a:extLst>
                <a:ext uri="{FF2B5EF4-FFF2-40B4-BE49-F238E27FC236}">
                  <a16:creationId xmlns:a16="http://schemas.microsoft.com/office/drawing/2014/main" id="{C3CD6285-0B0A-478B-AAC6-73AA81F58E52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D47E6361-F320-4C43-B461-60179A0FE1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6947528"/>
              </p:ext>
            </p:extLst>
          </p:nvPr>
        </p:nvGraphicFramePr>
        <p:xfrm>
          <a:off x="2379521" y="1261639"/>
          <a:ext cx="8825233" cy="273793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825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228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measurement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can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activated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/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deactivated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individually</a:t>
                      </a:r>
                      <a:endParaRPr lang="fr-FR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Adjustable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upper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and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lower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tolerance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each</a:t>
                      </a:r>
                      <a:r>
                        <a:rPr lang="fr-FR" sz="1600" b="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noProof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  <a:endParaRPr lang="fr-FR" sz="1600" b="0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7266">
                <a:tc>
                  <a:txBody>
                    <a:bodyPr/>
                    <a:lstStyle/>
                    <a:p>
                      <a:pPr lvl="0"/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Store of the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measured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parameters</a:t>
                      </a:r>
                      <a:endParaRPr lang="fr-CH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266">
                <a:tc>
                  <a:txBody>
                    <a:bodyPr/>
                    <a:lstStyle/>
                    <a:p>
                      <a:pPr lvl="0"/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Probe can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automatically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returned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to the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starting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position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each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measurement</a:t>
                      </a:r>
                      <a:endParaRPr lang="fr-CH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951817"/>
                  </a:ext>
                </a:extLst>
              </a:tr>
              <a:tr h="577266">
                <a:tc>
                  <a:txBody>
                    <a:bodyPr/>
                    <a:lstStyle/>
                    <a:p>
                      <a:pPr lvl="0"/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Menu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available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 9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languages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: English, French, German,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italian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Spanish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Portuguese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Chinese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Japanese</a:t>
                      </a:r>
                      <a:r>
                        <a:rPr lang="fr-FR" sz="16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fr-FR" sz="16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Korean</a:t>
                      </a:r>
                      <a:endParaRPr lang="fr-CH" sz="16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284271"/>
                  </a:ext>
                </a:extLst>
              </a:tr>
            </a:tbl>
          </a:graphicData>
        </a:graphic>
      </p:graphicFrame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88AF011C-36FA-49BD-8172-7FA02FE6D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95" y="4063950"/>
            <a:ext cx="4246495" cy="268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8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9841F97E-8419-47D2-BC6B-4DA4F614B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436319"/>
              </p:ext>
            </p:extLst>
          </p:nvPr>
        </p:nvGraphicFramePr>
        <p:xfrm>
          <a:off x="1943653" y="1084279"/>
          <a:ext cx="4767580" cy="508566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172716">
                  <a:extLst>
                    <a:ext uri="{9D8B030D-6E8A-4147-A177-3AD203B41FA5}">
                      <a16:colId xmlns:a16="http://schemas.microsoft.com/office/drawing/2014/main" val="2205527433"/>
                    </a:ext>
                  </a:extLst>
                </a:gridCol>
                <a:gridCol w="2594864">
                  <a:extLst>
                    <a:ext uri="{9D8B030D-6E8A-4147-A177-3AD203B41FA5}">
                      <a16:colId xmlns:a16="http://schemas.microsoft.com/office/drawing/2014/main" val="355949312"/>
                    </a:ext>
                  </a:extLst>
                </a:gridCol>
              </a:tblGrid>
              <a:tr h="4527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TESA TWIN-SURF</a:t>
                      </a:r>
                    </a:p>
                    <a:p>
                      <a:pPr algn="ctr"/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06930014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TESA TWIN-SURF BT</a:t>
                      </a:r>
                    </a:p>
                    <a:p>
                      <a:pPr algn="ctr"/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CH"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integreated</a:t>
                      </a:r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Bluetooth®)</a:t>
                      </a:r>
                    </a:p>
                    <a:p>
                      <a:pPr algn="ctr"/>
                      <a:r>
                        <a:rPr lang="fr-CH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06930015</a:t>
                      </a:r>
                    </a:p>
                    <a:p>
                      <a:pPr algn="ctr"/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740967"/>
                  </a:ext>
                </a:extLst>
              </a:tr>
              <a:tr h="45270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TWIN-SURF </a:t>
                      </a:r>
                      <a:r>
                        <a:rPr lang="it-IT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portable</a:t>
                      </a:r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it-IT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roughness</a:t>
                      </a:r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gauge</a:t>
                      </a:r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518849"/>
                  </a:ext>
                </a:extLst>
              </a:tr>
              <a:tr h="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 51 probe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H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9455406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Main charger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FR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EU and US charger </a:t>
                      </a:r>
                      <a:r>
                        <a:rPr lang="fr-FR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adaptor</a:t>
                      </a:r>
                      <a:endParaRPr lang="it-IT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26589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Roughness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setting standard Ra = 2,97 µm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663322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Adaptor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8 mm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diameter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holder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7606520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to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remove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the probe protection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200565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 A-C </a:t>
                      </a:r>
                      <a:r>
                        <a:rPr lang="it-IT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cable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7237079"/>
                  </a:ext>
                </a:extLst>
              </a:tr>
              <a:tr h="0">
                <a:tc gridSpan="2">
                  <a:txBody>
                    <a:bodyPr/>
                    <a:lstStyle/>
                    <a:p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USB key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including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User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manual</a:t>
                      </a:r>
                      <a:endParaRPr lang="fr-F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Measuring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report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Declaration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conformity</a:t>
                      </a:r>
                      <a:endParaRPr lang="fr-FR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TESA DATA-STUDIO software (basic version)</a:t>
                      </a:r>
                    </a:p>
                    <a:p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4954893"/>
                  </a:ext>
                </a:extLst>
              </a:tr>
            </a:tbl>
          </a:graphicData>
        </a:graphic>
      </p:graphicFrame>
      <p:pic>
        <p:nvPicPr>
          <p:cNvPr id="3" name="Image 2" descr="Une image contenant équipement électronique, batterie&#10;&#10;Description générée automatiquement">
            <a:extLst>
              <a:ext uri="{FF2B5EF4-FFF2-40B4-BE49-F238E27FC236}">
                <a16:creationId xmlns:a16="http://schemas.microsoft.com/office/drawing/2014/main" id="{51AB3658-B5CE-4800-AFFC-35E17E4D0F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b="4405"/>
          <a:stretch/>
        </p:blipFill>
        <p:spPr>
          <a:xfrm>
            <a:off x="7380234" y="4017833"/>
            <a:ext cx="4054235" cy="19652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4DD4DF6-A813-4CED-8CFC-829234AF1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9"/>
          <a:stretch/>
        </p:blipFill>
        <p:spPr>
          <a:xfrm>
            <a:off x="6864231" y="267931"/>
            <a:ext cx="5086242" cy="3666105"/>
          </a:xfrm>
          <a:prstGeom prst="rect">
            <a:avLst/>
          </a:prstGeom>
        </p:spPr>
      </p:pic>
      <p:grpSp>
        <p:nvGrpSpPr>
          <p:cNvPr id="7" name="Group 49">
            <a:extLst>
              <a:ext uri="{FF2B5EF4-FFF2-40B4-BE49-F238E27FC236}">
                <a16:creationId xmlns:a16="http://schemas.microsoft.com/office/drawing/2014/main" id="{DA9A2245-A79B-4AC4-9C6D-984556186B4A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9" name="Freeform: Shape 5">
              <a:extLst>
                <a:ext uri="{FF2B5EF4-FFF2-40B4-BE49-F238E27FC236}">
                  <a16:creationId xmlns:a16="http://schemas.microsoft.com/office/drawing/2014/main" id="{7C344B05-8EBC-4135-87E8-49EAD47A18C1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: Shape 6">
              <a:extLst>
                <a:ext uri="{FF2B5EF4-FFF2-40B4-BE49-F238E27FC236}">
                  <a16:creationId xmlns:a16="http://schemas.microsoft.com/office/drawing/2014/main" id="{907426C2-6331-4B94-8304-D899ED81BB21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13">
            <a:extLst>
              <a:ext uri="{FF2B5EF4-FFF2-40B4-BE49-F238E27FC236}">
                <a16:creationId xmlns:a16="http://schemas.microsoft.com/office/drawing/2014/main" id="{6C8C4FD1-A1EA-4271-9A4E-63BC7AB57424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Scope of </a:t>
            </a:r>
            <a:r>
              <a:rPr lang="fr-FR" dirty="0" err="1"/>
              <a:t>delivery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9135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31D8A002-B15C-4DAB-8B07-CC8C7C5B2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0605507"/>
              </p:ext>
            </p:extLst>
          </p:nvPr>
        </p:nvGraphicFramePr>
        <p:xfrm>
          <a:off x="1256058" y="1053969"/>
          <a:ext cx="6373467" cy="2525349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030067">
                  <a:extLst>
                    <a:ext uri="{9D8B030D-6E8A-4147-A177-3AD203B41FA5}">
                      <a16:colId xmlns:a16="http://schemas.microsoft.com/office/drawing/2014/main" val="2205527433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1038099180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val="4252906095"/>
                    </a:ext>
                  </a:extLst>
                </a:gridCol>
              </a:tblGrid>
              <a:tr h="1965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TESA</a:t>
                      </a:r>
                    </a:p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DATA-STUDIO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Basic version</a:t>
                      </a:r>
                    </a:p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(no </a:t>
                      </a:r>
                      <a:r>
                        <a:rPr lang="fr-CH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icence</a:t>
                      </a:r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Premium version</a:t>
                      </a:r>
                    </a:p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fr-FR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licence)</a:t>
                      </a:r>
                    </a:p>
                    <a:p>
                      <a:pPr algn="ctr"/>
                      <a:r>
                        <a:rPr lang="fr-FR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 N° 06960091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C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4740967"/>
                  </a:ext>
                </a:extLst>
              </a:tr>
              <a:tr h="4527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H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CH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</a:t>
                      </a:r>
                      <a:r>
                        <a:rPr lang="fr-CH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 </a:t>
                      </a:r>
                      <a:r>
                        <a:rPr lang="fr-CH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parameters</a:t>
                      </a:r>
                      <a:endParaRPr lang="fr-CH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518849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400" b="1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0" algn="l" defTabSz="914400" rtl="0" eaLnBrk="1" latinLnBrk="0" hangingPunct="1">
                        <a:defRPr sz="12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fr-CH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Charts</a:t>
                      </a:r>
                      <a:endParaRPr lang="it-IT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Roughness</a:t>
                      </a:r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</a:t>
                      </a: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R, P, </a:t>
                      </a:r>
                      <a:r>
                        <a:rPr lang="it-IT" sz="16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Rk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94554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Code management</a:t>
                      </a:r>
                      <a:endParaRPr lang="fr-CH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 10 </a:t>
                      </a:r>
                      <a:r>
                        <a:rPr lang="it-IT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codes</a:t>
                      </a:r>
                      <a:endParaRPr lang="it-IT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t-IT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Unlimited</a:t>
                      </a:r>
                      <a:endParaRPr lang="it-IT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02658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CH" sz="16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Statistics</a:t>
                      </a:r>
                      <a:endParaRPr lang="fr-CH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b="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Max 10 </a:t>
                      </a:r>
                      <a:r>
                        <a:rPr lang="it-IT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mesurements</a:t>
                      </a:r>
                      <a:endParaRPr lang="it-IT" sz="1600" b="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600" b="0" kern="12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Unlimited</a:t>
                      </a:r>
                      <a:endParaRPr lang="it-IT" sz="16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99C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4663322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7B3DB35-BA40-4717-8EED-E7F32618B4D3}"/>
              </a:ext>
            </a:extLst>
          </p:cNvPr>
          <p:cNvSpPr txBox="1"/>
          <p:nvPr/>
        </p:nvSpPr>
        <p:spPr>
          <a:xfrm>
            <a:off x="1792824" y="3794282"/>
            <a:ext cx="6219009" cy="2617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CH" sz="18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Functions</a:t>
            </a:r>
            <a:endParaRPr lang="fr-CH" sz="18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Display of </a:t>
            </a: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roughness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profiles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CH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Storing</a:t>
            </a:r>
            <a:r>
              <a:rPr lang="fr-CH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values</a:t>
            </a:r>
            <a:endParaRPr lang="fr-CH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Save codes </a:t>
            </a: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custom </a:t>
            </a: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measuring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settings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Customized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report in EXCEL or PDF </a:t>
            </a: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with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fr-CH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company</a:t>
            </a:r>
            <a:r>
              <a:rPr lang="fr-CH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logo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fr-CH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Compatible RUGOSURF 20</a:t>
            </a:r>
          </a:p>
        </p:txBody>
      </p:sp>
      <p:sp>
        <p:nvSpPr>
          <p:cNvPr id="8" name="Titre 13">
            <a:extLst>
              <a:ext uri="{FF2B5EF4-FFF2-40B4-BE49-F238E27FC236}">
                <a16:creationId xmlns:a16="http://schemas.microsoft.com/office/drawing/2014/main" id="{5738499D-B0CB-416B-AE6D-C9CDE138B328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 TESA DATA-STUDIO software</a:t>
            </a:r>
            <a:endParaRPr lang="fr-CH" dirty="0"/>
          </a:p>
        </p:txBody>
      </p:sp>
      <p:grpSp>
        <p:nvGrpSpPr>
          <p:cNvPr id="10" name="Group 49">
            <a:extLst>
              <a:ext uri="{FF2B5EF4-FFF2-40B4-BE49-F238E27FC236}">
                <a16:creationId xmlns:a16="http://schemas.microsoft.com/office/drawing/2014/main" id="{ED6BC01B-855A-4430-82CA-F73C0D7A365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A6BB2F62-55A8-4D32-B637-2ACF4CA48386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20341FE6-CFFE-4622-9A07-5C70EF6B4435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CEA39AAD-568D-4E46-8237-82CB76B350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21" y="206533"/>
            <a:ext cx="3680046" cy="4731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A8BF7A3F-0B35-476D-94FF-399630891453}"/>
              </a:ext>
            </a:extLst>
          </p:cNvPr>
          <p:cNvGrpSpPr/>
          <p:nvPr/>
        </p:nvGrpSpPr>
        <p:grpSpPr>
          <a:xfrm>
            <a:off x="5193941" y="5056011"/>
            <a:ext cx="3811123" cy="1691518"/>
            <a:chOff x="5193941" y="5056011"/>
            <a:chExt cx="3811123" cy="169151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157EB63D-8794-469F-AA05-98D43837AB74}"/>
                </a:ext>
              </a:extLst>
            </p:cNvPr>
            <p:cNvGrpSpPr/>
            <p:nvPr/>
          </p:nvGrpSpPr>
          <p:grpSpPr>
            <a:xfrm>
              <a:off x="5193941" y="5056011"/>
              <a:ext cx="3811123" cy="1691518"/>
              <a:chOff x="5206700" y="5056011"/>
              <a:chExt cx="3811123" cy="1691518"/>
            </a:xfrm>
          </p:grpSpPr>
          <p:pic>
            <p:nvPicPr>
              <p:cNvPr id="1026" name="Picture 2">
                <a:extLst>
                  <a:ext uri="{FF2B5EF4-FFF2-40B4-BE49-F238E27FC236}">
                    <a16:creationId xmlns:a16="http://schemas.microsoft.com/office/drawing/2014/main" id="{9125A0C4-D94C-43A0-91CF-9EFB70A776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06700" y="5904330"/>
                <a:ext cx="1328571" cy="843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cône Micro câbles USB isolée sur : image vectorielle de stock (libre de  droits) 547575097">
                <a:extLst>
                  <a:ext uri="{FF2B5EF4-FFF2-40B4-BE49-F238E27FC236}">
                    <a16:creationId xmlns:a16="http://schemas.microsoft.com/office/drawing/2014/main" id="{DB4B850F-04BA-4C0C-A2A7-4AF40C95CC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13" t="19042" r="39095" b="28437"/>
              <a:stretch/>
            </p:blipFill>
            <p:spPr bwMode="auto">
              <a:xfrm>
                <a:off x="8636171" y="5056011"/>
                <a:ext cx="381652" cy="9073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3" name="Connecteur droit 2">
                <a:extLst>
                  <a:ext uri="{FF2B5EF4-FFF2-40B4-BE49-F238E27FC236}">
                    <a16:creationId xmlns:a16="http://schemas.microsoft.com/office/drawing/2014/main" id="{111CEF84-A015-42BC-82F4-F03D3421F77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579429" y="6217918"/>
                <a:ext cx="2291726" cy="4346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225C8BE4-D6DF-4254-BD65-8A4749726DD4}"/>
                </a:ext>
              </a:extLst>
            </p:cNvPr>
            <p:cNvCxnSpPr/>
            <p:nvPr/>
          </p:nvCxnSpPr>
          <p:spPr>
            <a:xfrm>
              <a:off x="8829247" y="5707209"/>
              <a:ext cx="0" cy="499482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8607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3">
            <a:extLst>
              <a:ext uri="{FF2B5EF4-FFF2-40B4-BE49-F238E27FC236}">
                <a16:creationId xmlns:a16="http://schemas.microsoft.com/office/drawing/2014/main" id="{B90142F7-AA78-434F-B4CC-5036BD3CEBC8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TESA DATA-STUDIO software</a:t>
            </a:r>
            <a:endParaRPr lang="fr-CH" dirty="0"/>
          </a:p>
        </p:txBody>
      </p:sp>
      <p:sp>
        <p:nvSpPr>
          <p:cNvPr id="17" name="Espace réservé du texte 1">
            <a:extLst>
              <a:ext uri="{FF2B5EF4-FFF2-40B4-BE49-F238E27FC236}">
                <a16:creationId xmlns:a16="http://schemas.microsoft.com/office/drawing/2014/main" id="{E0E0E2A5-FC4D-4091-A54B-AF50E4CB42D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2643" y="1029926"/>
            <a:ext cx="10972800" cy="42351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 of </a:t>
            </a: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roughness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profiles</a:t>
            </a:r>
            <a:endParaRPr lang="fr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8D099D-EB27-4707-8D79-7C0CD60BA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130" y="1518687"/>
            <a:ext cx="3546251" cy="4483474"/>
          </a:xfrm>
          <a:prstGeom prst="rect">
            <a:avLst/>
          </a:prstGeom>
        </p:spPr>
      </p:pic>
      <p:grpSp>
        <p:nvGrpSpPr>
          <p:cNvPr id="13" name="Group 49">
            <a:extLst>
              <a:ext uri="{FF2B5EF4-FFF2-40B4-BE49-F238E27FC236}">
                <a16:creationId xmlns:a16="http://schemas.microsoft.com/office/drawing/2014/main" id="{B6EFD38C-9495-4EB9-9C2C-5FC766F93FAD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5" name="Freeform: Shape 5">
              <a:extLst>
                <a:ext uri="{FF2B5EF4-FFF2-40B4-BE49-F238E27FC236}">
                  <a16:creationId xmlns:a16="http://schemas.microsoft.com/office/drawing/2014/main" id="{17DF549E-E783-4846-A0AF-F46AB4E18827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Freeform: Shape 6">
              <a:extLst>
                <a:ext uri="{FF2B5EF4-FFF2-40B4-BE49-F238E27FC236}">
                  <a16:creationId xmlns:a16="http://schemas.microsoft.com/office/drawing/2014/main" id="{8F3B4944-EBBD-4A84-B2CF-801B4764A7A6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232B3037-D89F-4568-B7A0-8C0D820A4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17" y="1518687"/>
            <a:ext cx="3546251" cy="44834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B3BDD44-CB07-456B-9FE2-D527852C66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173" y="1518686"/>
            <a:ext cx="3546252" cy="448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6E7A7F5-9303-41A4-AE60-5116E7A883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2643" y="1029926"/>
            <a:ext cx="10972800" cy="42351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Store of values</a:t>
            </a:r>
            <a:endParaRPr lang="fr-CH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49">
            <a:extLst>
              <a:ext uri="{FF2B5EF4-FFF2-40B4-BE49-F238E27FC236}">
                <a16:creationId xmlns:a16="http://schemas.microsoft.com/office/drawing/2014/main" id="{2338E6FF-E7A1-4B8C-B5AD-61A82980BD15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1BEBEB93-1090-49D7-80E3-BA28CE49CB41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Freeform: Shape 6">
              <a:extLst>
                <a:ext uri="{FF2B5EF4-FFF2-40B4-BE49-F238E27FC236}">
                  <a16:creationId xmlns:a16="http://schemas.microsoft.com/office/drawing/2014/main" id="{B5EC597A-7F3A-4154-8757-9AA7DE382D3E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Titre 13">
            <a:extLst>
              <a:ext uri="{FF2B5EF4-FFF2-40B4-BE49-F238E27FC236}">
                <a16:creationId xmlns:a16="http://schemas.microsoft.com/office/drawing/2014/main" id="{17B427A5-A3BC-416E-8B06-FC9DCA9012AC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TESA DATA-STUDIO software</a:t>
            </a:r>
            <a:endParaRPr lang="fr-CH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5A1A0D-B158-4A0C-B13E-7BF70A40E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69" y="1521938"/>
            <a:ext cx="4108777" cy="51946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D378CA6-7C00-4CC4-8A7E-0AF333006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7" b="27947"/>
          <a:stretch/>
        </p:blipFill>
        <p:spPr>
          <a:xfrm>
            <a:off x="6640772" y="1521938"/>
            <a:ext cx="4108777" cy="438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5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6E7A7F5-9303-41A4-AE60-5116E7A883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6056" y="1019833"/>
            <a:ext cx="10972800" cy="416204"/>
          </a:xfrm>
        </p:spPr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Save codes </a:t>
            </a: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custom </a:t>
            </a: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measuring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settings</a:t>
            </a:r>
          </a:p>
        </p:txBody>
      </p:sp>
      <p:sp>
        <p:nvSpPr>
          <p:cNvPr id="9" name="Titre 13">
            <a:extLst>
              <a:ext uri="{FF2B5EF4-FFF2-40B4-BE49-F238E27FC236}">
                <a16:creationId xmlns:a16="http://schemas.microsoft.com/office/drawing/2014/main" id="{43CE116C-B491-4F6D-A8D8-C7D83A5E4C56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TESA DATA-STUDIO software</a:t>
            </a:r>
            <a:endParaRPr lang="fr-CH" dirty="0"/>
          </a:p>
        </p:txBody>
      </p:sp>
      <p:grpSp>
        <p:nvGrpSpPr>
          <p:cNvPr id="12" name="Group 49">
            <a:extLst>
              <a:ext uri="{FF2B5EF4-FFF2-40B4-BE49-F238E27FC236}">
                <a16:creationId xmlns:a16="http://schemas.microsoft.com/office/drawing/2014/main" id="{9190DB7F-BF90-4142-AC66-6DC2460E776D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3" name="Freeform: Shape 5">
              <a:extLst>
                <a:ext uri="{FF2B5EF4-FFF2-40B4-BE49-F238E27FC236}">
                  <a16:creationId xmlns:a16="http://schemas.microsoft.com/office/drawing/2014/main" id="{6D179136-0C7D-4948-800F-CE73D6A649D4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A4AA14A6-7C23-43CF-A603-505CD052E4A7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E6567C8C-D22D-4528-8C85-27EBAB3B7A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221" y="1629433"/>
            <a:ext cx="3388744" cy="50347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2B2197-37AC-4CE2-8C62-FD4372638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33" y="1629433"/>
            <a:ext cx="3375108" cy="392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9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56E7A7F5-9303-41A4-AE60-5116E7A883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56056" y="1019833"/>
            <a:ext cx="10527136" cy="42351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Customized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 in EXCEL or PDF </a:t>
            </a: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company</a:t>
            </a:r>
            <a:r>
              <a:rPr lang="fr-CH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logo</a:t>
            </a:r>
          </a:p>
        </p:txBody>
      </p:sp>
      <p:sp>
        <p:nvSpPr>
          <p:cNvPr id="8" name="Titre 13">
            <a:extLst>
              <a:ext uri="{FF2B5EF4-FFF2-40B4-BE49-F238E27FC236}">
                <a16:creationId xmlns:a16="http://schemas.microsoft.com/office/drawing/2014/main" id="{EDAA5D64-78AE-49E5-B9E5-353D719F2CA5}"/>
              </a:ext>
            </a:extLst>
          </p:cNvPr>
          <p:cNvSpPr txBox="1">
            <a:spLocks/>
          </p:cNvSpPr>
          <p:nvPr/>
        </p:nvSpPr>
        <p:spPr>
          <a:xfrm>
            <a:off x="1256056" y="609600"/>
            <a:ext cx="10972800" cy="4102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fr-FR" dirty="0"/>
              <a:t>TESA DATA-STUDIO software</a:t>
            </a:r>
            <a:endParaRPr lang="fr-CH" dirty="0"/>
          </a:p>
        </p:txBody>
      </p:sp>
      <p:grpSp>
        <p:nvGrpSpPr>
          <p:cNvPr id="9" name="Group 49">
            <a:extLst>
              <a:ext uri="{FF2B5EF4-FFF2-40B4-BE49-F238E27FC236}">
                <a16:creationId xmlns:a16="http://schemas.microsoft.com/office/drawing/2014/main" id="{75BE3204-728B-4618-84D3-0D2044D5C158}"/>
              </a:ext>
            </a:extLst>
          </p:cNvPr>
          <p:cNvGrpSpPr>
            <a:grpSpLocks/>
          </p:cNvGrpSpPr>
          <p:nvPr/>
        </p:nvGrpSpPr>
        <p:grpSpPr bwMode="auto">
          <a:xfrm>
            <a:off x="1" y="0"/>
            <a:ext cx="1943651" cy="6785113"/>
            <a:chOff x="7839929" y="1523999"/>
            <a:chExt cx="2163053" cy="4354514"/>
          </a:xfrm>
        </p:grpSpPr>
        <p:sp>
          <p:nvSpPr>
            <p:cNvPr id="11" name="Freeform: Shape 5">
              <a:extLst>
                <a:ext uri="{FF2B5EF4-FFF2-40B4-BE49-F238E27FC236}">
                  <a16:creationId xmlns:a16="http://schemas.microsoft.com/office/drawing/2014/main" id="{5720E02A-BBA6-4732-940C-E8079D281D4C}"/>
                </a:ext>
              </a:extLst>
            </p:cNvPr>
            <p:cNvSpPr/>
            <p:nvPr/>
          </p:nvSpPr>
          <p:spPr>
            <a:xfrm rot="10800000" flipH="1">
              <a:off x="7839929" y="1523999"/>
              <a:ext cx="2163053" cy="4354509"/>
            </a:xfrm>
            <a:custGeom>
              <a:avLst/>
              <a:gdLst>
                <a:gd name="connsiteX0" fmla="*/ 0 w 3409631"/>
                <a:gd name="connsiteY0" fmla="*/ 6858000 h 6858000"/>
                <a:gd name="connsiteX1" fmla="*/ 96110 w 3409631"/>
                <a:gd name="connsiteY1" fmla="*/ 6858000 h 6858000"/>
                <a:gd name="connsiteX2" fmla="*/ 3409631 w 3409631"/>
                <a:gd name="connsiteY2" fmla="*/ 0 h 6858000"/>
                <a:gd name="connsiteX3" fmla="*/ 0 w 3409631"/>
                <a:gd name="connsiteY3" fmla="*/ 654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9631" h="6858000">
                  <a:moveTo>
                    <a:pt x="0" y="6858000"/>
                  </a:moveTo>
                  <a:lnTo>
                    <a:pt x="96110" y="6858000"/>
                  </a:lnTo>
                  <a:lnTo>
                    <a:pt x="3409631" y="0"/>
                  </a:lnTo>
                  <a:lnTo>
                    <a:pt x="0" y="6542"/>
                  </a:lnTo>
                  <a:close/>
                </a:path>
              </a:pathLst>
            </a:custGeom>
            <a:gradFill>
              <a:gsLst>
                <a:gs pos="74000">
                  <a:srgbClr val="005072">
                    <a:alpha val="73000"/>
                  </a:srgbClr>
                </a:gs>
                <a:gs pos="0">
                  <a:srgbClr val="0097BA"/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Freeform: Shape 6">
              <a:extLst>
                <a:ext uri="{FF2B5EF4-FFF2-40B4-BE49-F238E27FC236}">
                  <a16:creationId xmlns:a16="http://schemas.microsoft.com/office/drawing/2014/main" id="{E678C57F-9E8B-4282-AC57-CE4AC1B1EF60}"/>
                </a:ext>
              </a:extLst>
            </p:cNvPr>
            <p:cNvSpPr/>
            <p:nvPr/>
          </p:nvSpPr>
          <p:spPr>
            <a:xfrm rot="10800000" flipH="1" flipV="1">
              <a:off x="7839929" y="1523999"/>
              <a:ext cx="1375328" cy="4354514"/>
            </a:xfrm>
            <a:custGeom>
              <a:avLst/>
              <a:gdLst>
                <a:gd name="connsiteX0" fmla="*/ 0 w 2170859"/>
                <a:gd name="connsiteY0" fmla="*/ 0 h 6858000"/>
                <a:gd name="connsiteX1" fmla="*/ 2170859 w 2170859"/>
                <a:gd name="connsiteY1" fmla="*/ 0 h 6858000"/>
                <a:gd name="connsiteX2" fmla="*/ 722949 w 2170859"/>
                <a:gd name="connsiteY2" fmla="*/ 6858000 h 6858000"/>
                <a:gd name="connsiteX3" fmla="*/ 0 w 217085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70859" h="6858000">
                  <a:moveTo>
                    <a:pt x="0" y="0"/>
                  </a:moveTo>
                  <a:lnTo>
                    <a:pt x="2170859" y="0"/>
                  </a:lnTo>
                  <a:lnTo>
                    <a:pt x="722949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rgbClr val="A5D867">
                    <a:lumMod val="78000"/>
                    <a:alpha val="10000"/>
                  </a:srgbClr>
                </a:gs>
                <a:gs pos="62000">
                  <a:srgbClr val="0097BA">
                    <a:alpha val="87000"/>
                    <a:lumMod val="93000"/>
                    <a:lumOff val="7000"/>
                  </a:srgbClr>
                </a:gs>
              </a:gsLst>
              <a:lin ang="14400000" scaled="0"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DF40B272-3DF6-4F52-9603-DD230BD136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3" y="1477477"/>
            <a:ext cx="3485097" cy="506770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964486A-3C5A-4ADD-9BEF-BA72AFAE3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88" y="1460632"/>
            <a:ext cx="3472871" cy="511582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D1AF20E-BFBE-4159-B27C-BE7E282D99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5" t="14601" r="1686" b="55438"/>
          <a:stretch/>
        </p:blipFill>
        <p:spPr>
          <a:xfrm>
            <a:off x="9588136" y="1476004"/>
            <a:ext cx="2124893" cy="36477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A976992D-AF5D-4C0D-80B8-DE318947856A}"/>
              </a:ext>
            </a:extLst>
          </p:cNvPr>
          <p:cNvCxnSpPr>
            <a:cxnSpLocks/>
          </p:cNvCxnSpPr>
          <p:nvPr/>
        </p:nvCxnSpPr>
        <p:spPr>
          <a:xfrm flipV="1">
            <a:off x="8395063" y="1443347"/>
            <a:ext cx="1193073" cy="8034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807A6DCA-0F7E-4225-8305-107545A685E6}"/>
              </a:ext>
            </a:extLst>
          </p:cNvPr>
          <p:cNvCxnSpPr>
            <a:cxnSpLocks/>
          </p:cNvCxnSpPr>
          <p:nvPr/>
        </p:nvCxnSpPr>
        <p:spPr>
          <a:xfrm>
            <a:off x="8395062" y="3685276"/>
            <a:ext cx="1193074" cy="145575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7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Hexagon">
      <a:dk1>
        <a:srgbClr val="000000"/>
      </a:dk1>
      <a:lt1>
        <a:srgbClr val="FFFFFF"/>
      </a:lt1>
      <a:dk2>
        <a:srgbClr val="666666"/>
      </a:dk2>
      <a:lt2>
        <a:srgbClr val="D1D3D3"/>
      </a:lt2>
      <a:accent1>
        <a:srgbClr val="0097BA"/>
      </a:accent1>
      <a:accent2>
        <a:srgbClr val="85CDDB"/>
      </a:accent2>
      <a:accent3>
        <a:srgbClr val="A5D867"/>
      </a:accent3>
      <a:accent4>
        <a:srgbClr val="005072"/>
      </a:accent4>
      <a:accent5>
        <a:srgbClr val="509E2F"/>
      </a:accent5>
      <a:accent6>
        <a:srgbClr val="ED8B00"/>
      </a:accent6>
      <a:hlink>
        <a:srgbClr val="0096B9"/>
      </a:hlink>
      <a:folHlink>
        <a:srgbClr val="0096B9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4" id="{BD58CC1B-4C53-4D76-86FF-E52A515A4129}" vid="{7C304496-9522-4306-BD6F-42BEBD3F250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797</Words>
  <Application>Microsoft Office PowerPoint</Application>
  <PresentationFormat>Widescreen</PresentationFormat>
  <Paragraphs>216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Symbol</vt:lpstr>
      <vt:lpstr>Office Theme</vt:lpstr>
      <vt:lpstr>1_Thème Office</vt:lpstr>
      <vt:lpstr>PowerPoint Presentation</vt:lpstr>
      <vt:lpstr>Key features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Transverse measurements  SB51 probe</vt:lpstr>
      <vt:lpstr>Applications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TESA TWIN T 20</dc:title>
  <dc:creator>BURKARDT Uwe</dc:creator>
  <cp:lastModifiedBy>George Chitos</cp:lastModifiedBy>
  <cp:revision>144</cp:revision>
  <dcterms:created xsi:type="dcterms:W3CDTF">2020-11-18T07:16:16Z</dcterms:created>
  <dcterms:modified xsi:type="dcterms:W3CDTF">2022-04-12T12:05:02Z</dcterms:modified>
</cp:coreProperties>
</file>